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2" r:id="rId8"/>
    <p:sldId id="268" r:id="rId9"/>
    <p:sldId id="263" r:id="rId10"/>
    <p:sldId id="265" r:id="rId11"/>
    <p:sldId id="270" r:id="rId12"/>
    <p:sldId id="269" r:id="rId13"/>
    <p:sldId id="266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1197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8AD7F-C29C-477C-9603-6C0FB8CC35F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14B915-A335-4C6D-ADBD-C7A2A5215B32}">
      <dgm:prSet/>
      <dgm:spPr/>
      <dgm:t>
        <a:bodyPr/>
        <a:lstStyle/>
        <a:p>
          <a:r>
            <a:rPr lang="vi-VN"/>
            <a:t>Tên dự án: Xây dựng website bán trái cây</a:t>
          </a:r>
          <a:endParaRPr lang="en-US"/>
        </a:p>
      </dgm:t>
    </dgm:pt>
    <dgm:pt modelId="{813B7855-9DC0-4297-A795-018B1C8B90A6}" type="parTrans" cxnId="{8E915CA5-B526-4DC6-96F6-AD4FE29E6F62}">
      <dgm:prSet/>
      <dgm:spPr/>
      <dgm:t>
        <a:bodyPr/>
        <a:lstStyle/>
        <a:p>
          <a:endParaRPr lang="en-US"/>
        </a:p>
      </dgm:t>
    </dgm:pt>
    <dgm:pt modelId="{6FAA7A8F-907E-4FCA-AD1B-14F21ACD412E}" type="sibTrans" cxnId="{8E915CA5-B526-4DC6-96F6-AD4FE29E6F62}">
      <dgm:prSet/>
      <dgm:spPr/>
      <dgm:t>
        <a:bodyPr/>
        <a:lstStyle/>
        <a:p>
          <a:endParaRPr lang="en-US"/>
        </a:p>
      </dgm:t>
    </dgm:pt>
    <dgm:pt modelId="{6C30A312-C996-46D5-AB01-FAAC37C56FC5}">
      <dgm:prSet/>
      <dgm:spPr/>
      <dgm:t>
        <a:bodyPr/>
        <a:lstStyle/>
        <a:p>
          <a:r>
            <a:rPr lang="vi-VN"/>
            <a:t>Mục tiêu tổng quát: Phát triển website thương mại điện tử cho phép người dùng xem, đặt mua và thanh toán trái cây trực tuyến.</a:t>
          </a:r>
          <a:endParaRPr lang="en-US"/>
        </a:p>
      </dgm:t>
    </dgm:pt>
    <dgm:pt modelId="{712B1ECC-1D90-4D4B-B910-4CB9D911EEE4}" type="parTrans" cxnId="{FF4A5AAB-E921-4B79-B37F-53C5F76BD20E}">
      <dgm:prSet/>
      <dgm:spPr/>
      <dgm:t>
        <a:bodyPr/>
        <a:lstStyle/>
        <a:p>
          <a:endParaRPr lang="en-US"/>
        </a:p>
      </dgm:t>
    </dgm:pt>
    <dgm:pt modelId="{ECA293E4-C31D-4A7D-B878-254D27CE83EC}" type="sibTrans" cxnId="{FF4A5AAB-E921-4B79-B37F-53C5F76BD20E}">
      <dgm:prSet/>
      <dgm:spPr/>
      <dgm:t>
        <a:bodyPr/>
        <a:lstStyle/>
        <a:p>
          <a:endParaRPr lang="en-US"/>
        </a:p>
      </dgm:t>
    </dgm:pt>
    <dgm:pt modelId="{6A2DF406-7430-43AF-B385-5540504E9C3F}">
      <dgm:prSet/>
      <dgm:spPr/>
      <dgm:t>
        <a:bodyPr/>
        <a:lstStyle/>
        <a:p>
          <a:r>
            <a:rPr lang="vi-VN" dirty="0"/>
            <a:t>Nhóm thực hiện: Nguyễn Hoàng Tiến Đạt </a:t>
          </a:r>
          <a:r>
            <a:rPr lang="en-US" dirty="0"/>
            <a:t>-</a:t>
          </a:r>
          <a:r>
            <a:rPr lang="vi-VN" dirty="0"/>
            <a:t> Đặng Minh Nhật</a:t>
          </a:r>
          <a:endParaRPr lang="en-US" dirty="0"/>
        </a:p>
      </dgm:t>
    </dgm:pt>
    <dgm:pt modelId="{6E15486C-EF9D-40B2-8095-8F41DF48B8F7}" type="parTrans" cxnId="{45F5ECBD-31DA-4041-99A5-8F72C08B1734}">
      <dgm:prSet/>
      <dgm:spPr/>
      <dgm:t>
        <a:bodyPr/>
        <a:lstStyle/>
        <a:p>
          <a:endParaRPr lang="en-US"/>
        </a:p>
      </dgm:t>
    </dgm:pt>
    <dgm:pt modelId="{8450E2C5-CDF1-47BD-96D2-270EAED1A877}" type="sibTrans" cxnId="{45F5ECBD-31DA-4041-99A5-8F72C08B1734}">
      <dgm:prSet/>
      <dgm:spPr/>
      <dgm:t>
        <a:bodyPr/>
        <a:lstStyle/>
        <a:p>
          <a:endParaRPr lang="en-US"/>
        </a:p>
      </dgm:t>
    </dgm:pt>
    <dgm:pt modelId="{A4B45563-027F-41B3-8F2F-D2CA245F92D1}">
      <dgm:prSet/>
      <dgm:spPr/>
      <dgm:t>
        <a:bodyPr/>
        <a:lstStyle/>
        <a:p>
          <a:r>
            <a:rPr lang="vi-VN" dirty="0"/>
            <a:t>Thời gian thực hiện: </a:t>
          </a:r>
          <a:r>
            <a:rPr lang="en-US" dirty="0"/>
            <a:t>09/08/2025</a:t>
          </a:r>
          <a:r>
            <a:rPr lang="vi-VN" dirty="0"/>
            <a:t> – </a:t>
          </a:r>
          <a:r>
            <a:rPr lang="en-US" dirty="0"/>
            <a:t>25/10/2025</a:t>
          </a:r>
        </a:p>
      </dgm:t>
    </dgm:pt>
    <dgm:pt modelId="{C7789FB2-6146-4171-A400-F9852A8F2251}" type="parTrans" cxnId="{27329016-C2A9-4792-8165-7EDF4EFFA02F}">
      <dgm:prSet/>
      <dgm:spPr/>
      <dgm:t>
        <a:bodyPr/>
        <a:lstStyle/>
        <a:p>
          <a:endParaRPr lang="en-US"/>
        </a:p>
      </dgm:t>
    </dgm:pt>
    <dgm:pt modelId="{93F3C480-F8DC-47B6-9A11-F12AF8C4B91A}" type="sibTrans" cxnId="{27329016-C2A9-4792-8165-7EDF4EFFA02F}">
      <dgm:prSet/>
      <dgm:spPr/>
      <dgm:t>
        <a:bodyPr/>
        <a:lstStyle/>
        <a:p>
          <a:endParaRPr lang="en-US"/>
        </a:p>
      </dgm:t>
    </dgm:pt>
    <dgm:pt modelId="{1392DDE7-9B58-41B9-A845-44038847785E}" type="pres">
      <dgm:prSet presAssocID="{FAA8AD7F-C29C-477C-9603-6C0FB8CC35FA}" presName="outerComposite" presStyleCnt="0">
        <dgm:presLayoutVars>
          <dgm:chMax val="5"/>
          <dgm:dir/>
          <dgm:resizeHandles val="exact"/>
        </dgm:presLayoutVars>
      </dgm:prSet>
      <dgm:spPr/>
    </dgm:pt>
    <dgm:pt modelId="{59C81E36-C54E-4250-84B3-1F0EF0A78960}" type="pres">
      <dgm:prSet presAssocID="{FAA8AD7F-C29C-477C-9603-6C0FB8CC35FA}" presName="dummyMaxCanvas" presStyleCnt="0">
        <dgm:presLayoutVars/>
      </dgm:prSet>
      <dgm:spPr/>
    </dgm:pt>
    <dgm:pt modelId="{80439B8F-1CEE-4B40-A590-B9C2FFD6509A}" type="pres">
      <dgm:prSet presAssocID="{FAA8AD7F-C29C-477C-9603-6C0FB8CC35FA}" presName="FourNodes_1" presStyleLbl="node1" presStyleIdx="0" presStyleCnt="4">
        <dgm:presLayoutVars>
          <dgm:bulletEnabled val="1"/>
        </dgm:presLayoutVars>
      </dgm:prSet>
      <dgm:spPr/>
    </dgm:pt>
    <dgm:pt modelId="{10A41706-CAC6-4F9E-9F02-245909AC9FDE}" type="pres">
      <dgm:prSet presAssocID="{FAA8AD7F-C29C-477C-9603-6C0FB8CC35FA}" presName="FourNodes_2" presStyleLbl="node1" presStyleIdx="1" presStyleCnt="4">
        <dgm:presLayoutVars>
          <dgm:bulletEnabled val="1"/>
        </dgm:presLayoutVars>
      </dgm:prSet>
      <dgm:spPr/>
    </dgm:pt>
    <dgm:pt modelId="{0865EB8E-1670-40CD-BAC1-158FBB9B4E27}" type="pres">
      <dgm:prSet presAssocID="{FAA8AD7F-C29C-477C-9603-6C0FB8CC35FA}" presName="FourNodes_3" presStyleLbl="node1" presStyleIdx="2" presStyleCnt="4">
        <dgm:presLayoutVars>
          <dgm:bulletEnabled val="1"/>
        </dgm:presLayoutVars>
      </dgm:prSet>
      <dgm:spPr/>
    </dgm:pt>
    <dgm:pt modelId="{4CB23A1B-CCA3-40C7-AEE5-244818B46A71}" type="pres">
      <dgm:prSet presAssocID="{FAA8AD7F-C29C-477C-9603-6C0FB8CC35FA}" presName="FourNodes_4" presStyleLbl="node1" presStyleIdx="3" presStyleCnt="4">
        <dgm:presLayoutVars>
          <dgm:bulletEnabled val="1"/>
        </dgm:presLayoutVars>
      </dgm:prSet>
      <dgm:spPr/>
    </dgm:pt>
    <dgm:pt modelId="{96CD622C-5019-4861-A474-E935C8AD91D1}" type="pres">
      <dgm:prSet presAssocID="{FAA8AD7F-C29C-477C-9603-6C0FB8CC35FA}" presName="FourConn_1-2" presStyleLbl="fgAccFollowNode1" presStyleIdx="0" presStyleCnt="3">
        <dgm:presLayoutVars>
          <dgm:bulletEnabled val="1"/>
        </dgm:presLayoutVars>
      </dgm:prSet>
      <dgm:spPr/>
    </dgm:pt>
    <dgm:pt modelId="{71995843-647F-49AB-847E-7A020BE49378}" type="pres">
      <dgm:prSet presAssocID="{FAA8AD7F-C29C-477C-9603-6C0FB8CC35FA}" presName="FourConn_2-3" presStyleLbl="fgAccFollowNode1" presStyleIdx="1" presStyleCnt="3">
        <dgm:presLayoutVars>
          <dgm:bulletEnabled val="1"/>
        </dgm:presLayoutVars>
      </dgm:prSet>
      <dgm:spPr/>
    </dgm:pt>
    <dgm:pt modelId="{48DDAE01-98C4-4F20-BD8F-D1A6B461A243}" type="pres">
      <dgm:prSet presAssocID="{FAA8AD7F-C29C-477C-9603-6C0FB8CC35FA}" presName="FourConn_3-4" presStyleLbl="fgAccFollowNode1" presStyleIdx="2" presStyleCnt="3">
        <dgm:presLayoutVars>
          <dgm:bulletEnabled val="1"/>
        </dgm:presLayoutVars>
      </dgm:prSet>
      <dgm:spPr/>
    </dgm:pt>
    <dgm:pt modelId="{7AC4CDB8-7207-42AC-BF30-C8BF718FFEFB}" type="pres">
      <dgm:prSet presAssocID="{FAA8AD7F-C29C-477C-9603-6C0FB8CC35FA}" presName="FourNodes_1_text" presStyleLbl="node1" presStyleIdx="3" presStyleCnt="4">
        <dgm:presLayoutVars>
          <dgm:bulletEnabled val="1"/>
        </dgm:presLayoutVars>
      </dgm:prSet>
      <dgm:spPr/>
    </dgm:pt>
    <dgm:pt modelId="{BD3287F6-33A8-49A2-8CA4-B401FB0E203E}" type="pres">
      <dgm:prSet presAssocID="{FAA8AD7F-C29C-477C-9603-6C0FB8CC35FA}" presName="FourNodes_2_text" presStyleLbl="node1" presStyleIdx="3" presStyleCnt="4">
        <dgm:presLayoutVars>
          <dgm:bulletEnabled val="1"/>
        </dgm:presLayoutVars>
      </dgm:prSet>
      <dgm:spPr/>
    </dgm:pt>
    <dgm:pt modelId="{AA07B5D5-8A2C-4003-88EC-3CB9F70DB656}" type="pres">
      <dgm:prSet presAssocID="{FAA8AD7F-C29C-477C-9603-6C0FB8CC35FA}" presName="FourNodes_3_text" presStyleLbl="node1" presStyleIdx="3" presStyleCnt="4">
        <dgm:presLayoutVars>
          <dgm:bulletEnabled val="1"/>
        </dgm:presLayoutVars>
      </dgm:prSet>
      <dgm:spPr/>
    </dgm:pt>
    <dgm:pt modelId="{9D03C411-033D-47E8-B454-4BEC35CE802C}" type="pres">
      <dgm:prSet presAssocID="{FAA8AD7F-C29C-477C-9603-6C0FB8CC35F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F30670B-0C61-47E9-9E9A-719407B89C59}" type="presOf" srcId="{A4B45563-027F-41B3-8F2F-D2CA245F92D1}" destId="{4CB23A1B-CCA3-40C7-AEE5-244818B46A71}" srcOrd="0" destOrd="0" presId="urn:microsoft.com/office/officeart/2005/8/layout/vProcess5"/>
    <dgm:cxn modelId="{253A6B0F-69A0-459B-BC94-2667A2983530}" type="presOf" srcId="{ECA293E4-C31D-4A7D-B878-254D27CE83EC}" destId="{71995843-647F-49AB-847E-7A020BE49378}" srcOrd="0" destOrd="0" presId="urn:microsoft.com/office/officeart/2005/8/layout/vProcess5"/>
    <dgm:cxn modelId="{27329016-C2A9-4792-8165-7EDF4EFFA02F}" srcId="{FAA8AD7F-C29C-477C-9603-6C0FB8CC35FA}" destId="{A4B45563-027F-41B3-8F2F-D2CA245F92D1}" srcOrd="3" destOrd="0" parTransId="{C7789FB2-6146-4171-A400-F9852A8F2251}" sibTransId="{93F3C480-F8DC-47B6-9A11-F12AF8C4B91A}"/>
    <dgm:cxn modelId="{DCA7541B-0B06-4B6F-8F0D-9739CE89FB3A}" type="presOf" srcId="{A4B45563-027F-41B3-8F2F-D2CA245F92D1}" destId="{9D03C411-033D-47E8-B454-4BEC35CE802C}" srcOrd="1" destOrd="0" presId="urn:microsoft.com/office/officeart/2005/8/layout/vProcess5"/>
    <dgm:cxn modelId="{ED190340-3640-49CD-A35D-C4678B7F810E}" type="presOf" srcId="{6A2DF406-7430-43AF-B385-5540504E9C3F}" destId="{0865EB8E-1670-40CD-BAC1-158FBB9B4E27}" srcOrd="0" destOrd="0" presId="urn:microsoft.com/office/officeart/2005/8/layout/vProcess5"/>
    <dgm:cxn modelId="{693B7359-C8B1-42A5-B28A-60ECA7445D40}" type="presOf" srcId="{6C30A312-C996-46D5-AB01-FAAC37C56FC5}" destId="{BD3287F6-33A8-49A2-8CA4-B401FB0E203E}" srcOrd="1" destOrd="0" presId="urn:microsoft.com/office/officeart/2005/8/layout/vProcess5"/>
    <dgm:cxn modelId="{4D624D81-BD49-42AF-AC7D-9A23C134D705}" type="presOf" srcId="{6C30A312-C996-46D5-AB01-FAAC37C56FC5}" destId="{10A41706-CAC6-4F9E-9F02-245909AC9FDE}" srcOrd="0" destOrd="0" presId="urn:microsoft.com/office/officeart/2005/8/layout/vProcess5"/>
    <dgm:cxn modelId="{1509208E-16FA-4392-808E-21BD5B9B283A}" type="presOf" srcId="{6FAA7A8F-907E-4FCA-AD1B-14F21ACD412E}" destId="{96CD622C-5019-4861-A474-E935C8AD91D1}" srcOrd="0" destOrd="0" presId="urn:microsoft.com/office/officeart/2005/8/layout/vProcess5"/>
    <dgm:cxn modelId="{8E915CA5-B526-4DC6-96F6-AD4FE29E6F62}" srcId="{FAA8AD7F-C29C-477C-9603-6C0FB8CC35FA}" destId="{C314B915-A335-4C6D-ADBD-C7A2A5215B32}" srcOrd="0" destOrd="0" parTransId="{813B7855-9DC0-4297-A795-018B1C8B90A6}" sibTransId="{6FAA7A8F-907E-4FCA-AD1B-14F21ACD412E}"/>
    <dgm:cxn modelId="{FF4A5AAB-E921-4B79-B37F-53C5F76BD20E}" srcId="{FAA8AD7F-C29C-477C-9603-6C0FB8CC35FA}" destId="{6C30A312-C996-46D5-AB01-FAAC37C56FC5}" srcOrd="1" destOrd="0" parTransId="{712B1ECC-1D90-4D4B-B910-4CB9D911EEE4}" sibTransId="{ECA293E4-C31D-4A7D-B878-254D27CE83EC}"/>
    <dgm:cxn modelId="{45F5ECBD-31DA-4041-99A5-8F72C08B1734}" srcId="{FAA8AD7F-C29C-477C-9603-6C0FB8CC35FA}" destId="{6A2DF406-7430-43AF-B385-5540504E9C3F}" srcOrd="2" destOrd="0" parTransId="{6E15486C-EF9D-40B2-8095-8F41DF48B8F7}" sibTransId="{8450E2C5-CDF1-47BD-96D2-270EAED1A877}"/>
    <dgm:cxn modelId="{0CE579D3-904F-4EED-AA84-B276C53D56D6}" type="presOf" srcId="{C314B915-A335-4C6D-ADBD-C7A2A5215B32}" destId="{80439B8F-1CEE-4B40-A590-B9C2FFD6509A}" srcOrd="0" destOrd="0" presId="urn:microsoft.com/office/officeart/2005/8/layout/vProcess5"/>
    <dgm:cxn modelId="{4AD146DA-B1CC-44D0-9E31-CD5367D881C6}" type="presOf" srcId="{8450E2C5-CDF1-47BD-96D2-270EAED1A877}" destId="{48DDAE01-98C4-4F20-BD8F-D1A6B461A243}" srcOrd="0" destOrd="0" presId="urn:microsoft.com/office/officeart/2005/8/layout/vProcess5"/>
    <dgm:cxn modelId="{85F74FDE-9559-40CB-8BE8-F635DF13FE42}" type="presOf" srcId="{FAA8AD7F-C29C-477C-9603-6C0FB8CC35FA}" destId="{1392DDE7-9B58-41B9-A845-44038847785E}" srcOrd="0" destOrd="0" presId="urn:microsoft.com/office/officeart/2005/8/layout/vProcess5"/>
    <dgm:cxn modelId="{D10867E1-D517-43BE-BF6C-1468C6A20E7E}" type="presOf" srcId="{6A2DF406-7430-43AF-B385-5540504E9C3F}" destId="{AA07B5D5-8A2C-4003-88EC-3CB9F70DB656}" srcOrd="1" destOrd="0" presId="urn:microsoft.com/office/officeart/2005/8/layout/vProcess5"/>
    <dgm:cxn modelId="{25D871E7-F6EC-4F32-9D5B-81C7664EEBBC}" type="presOf" srcId="{C314B915-A335-4C6D-ADBD-C7A2A5215B32}" destId="{7AC4CDB8-7207-42AC-BF30-C8BF718FFEFB}" srcOrd="1" destOrd="0" presId="urn:microsoft.com/office/officeart/2005/8/layout/vProcess5"/>
    <dgm:cxn modelId="{3565E7EE-26EB-4B86-A31C-20840163A191}" type="presParOf" srcId="{1392DDE7-9B58-41B9-A845-44038847785E}" destId="{59C81E36-C54E-4250-84B3-1F0EF0A78960}" srcOrd="0" destOrd="0" presId="urn:microsoft.com/office/officeart/2005/8/layout/vProcess5"/>
    <dgm:cxn modelId="{C454044B-10C6-40FA-B147-2D1E3BE4740D}" type="presParOf" srcId="{1392DDE7-9B58-41B9-A845-44038847785E}" destId="{80439B8F-1CEE-4B40-A590-B9C2FFD6509A}" srcOrd="1" destOrd="0" presId="urn:microsoft.com/office/officeart/2005/8/layout/vProcess5"/>
    <dgm:cxn modelId="{71AF8CA2-03B1-4725-B8D8-595C9C1422CB}" type="presParOf" srcId="{1392DDE7-9B58-41B9-A845-44038847785E}" destId="{10A41706-CAC6-4F9E-9F02-245909AC9FDE}" srcOrd="2" destOrd="0" presId="urn:microsoft.com/office/officeart/2005/8/layout/vProcess5"/>
    <dgm:cxn modelId="{C787FDA8-4583-40FF-831A-2FF97B4D4230}" type="presParOf" srcId="{1392DDE7-9B58-41B9-A845-44038847785E}" destId="{0865EB8E-1670-40CD-BAC1-158FBB9B4E27}" srcOrd="3" destOrd="0" presId="urn:microsoft.com/office/officeart/2005/8/layout/vProcess5"/>
    <dgm:cxn modelId="{449A2F41-B894-4832-9334-D6833200EB07}" type="presParOf" srcId="{1392DDE7-9B58-41B9-A845-44038847785E}" destId="{4CB23A1B-CCA3-40C7-AEE5-244818B46A71}" srcOrd="4" destOrd="0" presId="urn:microsoft.com/office/officeart/2005/8/layout/vProcess5"/>
    <dgm:cxn modelId="{335115B1-9110-4647-B9CC-CCF0368AD1F7}" type="presParOf" srcId="{1392DDE7-9B58-41B9-A845-44038847785E}" destId="{96CD622C-5019-4861-A474-E935C8AD91D1}" srcOrd="5" destOrd="0" presId="urn:microsoft.com/office/officeart/2005/8/layout/vProcess5"/>
    <dgm:cxn modelId="{3AD36F9D-2C3D-4C88-8A6B-765FAE44240B}" type="presParOf" srcId="{1392DDE7-9B58-41B9-A845-44038847785E}" destId="{71995843-647F-49AB-847E-7A020BE49378}" srcOrd="6" destOrd="0" presId="urn:microsoft.com/office/officeart/2005/8/layout/vProcess5"/>
    <dgm:cxn modelId="{4F0CBE81-C32C-4BF6-A60C-082CD16433F8}" type="presParOf" srcId="{1392DDE7-9B58-41B9-A845-44038847785E}" destId="{48DDAE01-98C4-4F20-BD8F-D1A6B461A243}" srcOrd="7" destOrd="0" presId="urn:microsoft.com/office/officeart/2005/8/layout/vProcess5"/>
    <dgm:cxn modelId="{1AF82C8A-D3F5-421B-8132-7C49969E8636}" type="presParOf" srcId="{1392DDE7-9B58-41B9-A845-44038847785E}" destId="{7AC4CDB8-7207-42AC-BF30-C8BF718FFEFB}" srcOrd="8" destOrd="0" presId="urn:microsoft.com/office/officeart/2005/8/layout/vProcess5"/>
    <dgm:cxn modelId="{386D74F8-6466-43FA-AE88-B98D213F2282}" type="presParOf" srcId="{1392DDE7-9B58-41B9-A845-44038847785E}" destId="{BD3287F6-33A8-49A2-8CA4-B401FB0E203E}" srcOrd="9" destOrd="0" presId="urn:microsoft.com/office/officeart/2005/8/layout/vProcess5"/>
    <dgm:cxn modelId="{72EFD28B-A5DF-4CE1-BC16-38C5B1F2DDF3}" type="presParOf" srcId="{1392DDE7-9B58-41B9-A845-44038847785E}" destId="{AA07B5D5-8A2C-4003-88EC-3CB9F70DB656}" srcOrd="10" destOrd="0" presId="urn:microsoft.com/office/officeart/2005/8/layout/vProcess5"/>
    <dgm:cxn modelId="{5277F9AE-ECB2-4B54-9032-688C23F79163}" type="presParOf" srcId="{1392DDE7-9B58-41B9-A845-44038847785E}" destId="{9D03C411-033D-47E8-B454-4BEC35CE802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17A337-36AE-4699-954A-13B80AF17E7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182F54-80BC-47E9-B3DA-D8DEB5AFC767}">
      <dgm:prSet/>
      <dgm:spPr/>
      <dgm:t>
        <a:bodyPr/>
        <a:lstStyle/>
        <a:p>
          <a:r>
            <a:rPr lang="vi-VN"/>
            <a:t>Đáp ứng xu hướng mua hàng trực tuyến.</a:t>
          </a:r>
          <a:endParaRPr lang="en-US"/>
        </a:p>
      </dgm:t>
    </dgm:pt>
    <dgm:pt modelId="{145C58B9-1E27-4F79-9E12-C1F5A58DA698}" type="parTrans" cxnId="{89287CCE-AE97-4BB2-B6AB-1A0055F0A33D}">
      <dgm:prSet/>
      <dgm:spPr/>
      <dgm:t>
        <a:bodyPr/>
        <a:lstStyle/>
        <a:p>
          <a:endParaRPr lang="en-US"/>
        </a:p>
      </dgm:t>
    </dgm:pt>
    <dgm:pt modelId="{8F53E573-21E1-48C6-80D5-FA9D24D8C224}" type="sibTrans" cxnId="{89287CCE-AE97-4BB2-B6AB-1A0055F0A33D}">
      <dgm:prSet/>
      <dgm:spPr/>
      <dgm:t>
        <a:bodyPr/>
        <a:lstStyle/>
        <a:p>
          <a:endParaRPr lang="en-US"/>
        </a:p>
      </dgm:t>
    </dgm:pt>
    <dgm:pt modelId="{FA427CB7-B18D-4446-B2EB-04765286DD0E}">
      <dgm:prSet/>
      <dgm:spPr/>
      <dgm:t>
        <a:bodyPr/>
        <a:lstStyle/>
        <a:p>
          <a:r>
            <a:rPr lang="vi-VN"/>
            <a:t>Hỗ trợ người bán mở rộng thị trường.</a:t>
          </a:r>
          <a:endParaRPr lang="en-US"/>
        </a:p>
      </dgm:t>
    </dgm:pt>
    <dgm:pt modelId="{3464FC92-760F-42A1-AAD0-40D4E458D293}" type="parTrans" cxnId="{5240D803-FC74-46CF-BD2D-9724333A972A}">
      <dgm:prSet/>
      <dgm:spPr/>
      <dgm:t>
        <a:bodyPr/>
        <a:lstStyle/>
        <a:p>
          <a:endParaRPr lang="en-US"/>
        </a:p>
      </dgm:t>
    </dgm:pt>
    <dgm:pt modelId="{3385D51E-1DE5-4290-96F1-06689D3BCC42}" type="sibTrans" cxnId="{5240D803-FC74-46CF-BD2D-9724333A972A}">
      <dgm:prSet/>
      <dgm:spPr/>
      <dgm:t>
        <a:bodyPr/>
        <a:lstStyle/>
        <a:p>
          <a:endParaRPr lang="en-US"/>
        </a:p>
      </dgm:t>
    </dgm:pt>
    <dgm:pt modelId="{F6741BD0-AF6B-40DA-92CE-745B1DDB9B10}">
      <dgm:prSet/>
      <dgm:spPr/>
      <dgm:t>
        <a:bodyPr/>
        <a:lstStyle/>
        <a:p>
          <a:r>
            <a:rPr lang="vi-VN"/>
            <a:t>Tăng tính minh bạch và tin cậy.</a:t>
          </a:r>
          <a:endParaRPr lang="en-US"/>
        </a:p>
      </dgm:t>
    </dgm:pt>
    <dgm:pt modelId="{1DC01FDA-D9DF-4A77-B340-0FD6F38369BA}" type="parTrans" cxnId="{FDF8FF96-0844-47EE-B020-7DC552B6B9B6}">
      <dgm:prSet/>
      <dgm:spPr/>
      <dgm:t>
        <a:bodyPr/>
        <a:lstStyle/>
        <a:p>
          <a:endParaRPr lang="en-US"/>
        </a:p>
      </dgm:t>
    </dgm:pt>
    <dgm:pt modelId="{71388AD6-EBCE-4C27-9077-05D1A7A810DB}" type="sibTrans" cxnId="{FDF8FF96-0844-47EE-B020-7DC552B6B9B6}">
      <dgm:prSet/>
      <dgm:spPr/>
      <dgm:t>
        <a:bodyPr/>
        <a:lstStyle/>
        <a:p>
          <a:endParaRPr lang="en-US"/>
        </a:p>
      </dgm:t>
    </dgm:pt>
    <dgm:pt modelId="{A0D5C155-20C3-40C6-A938-4728E8913E5B}">
      <dgm:prSet/>
      <dgm:spPr/>
      <dgm:t>
        <a:bodyPr/>
        <a:lstStyle/>
        <a:p>
          <a:r>
            <a:rPr lang="vi-VN"/>
            <a:t>Cải thiện trải nghiệm người dùng.</a:t>
          </a:r>
          <a:endParaRPr lang="en-US"/>
        </a:p>
      </dgm:t>
    </dgm:pt>
    <dgm:pt modelId="{1EBFEA02-412D-4354-BF16-6C0823855AF1}" type="parTrans" cxnId="{8A40E9DD-0E9E-4AFA-A3D9-8E01B4EE7098}">
      <dgm:prSet/>
      <dgm:spPr/>
      <dgm:t>
        <a:bodyPr/>
        <a:lstStyle/>
        <a:p>
          <a:endParaRPr lang="en-US"/>
        </a:p>
      </dgm:t>
    </dgm:pt>
    <dgm:pt modelId="{CA6E65B0-7855-4781-BCFA-9CE7DE10222F}" type="sibTrans" cxnId="{8A40E9DD-0E9E-4AFA-A3D9-8E01B4EE7098}">
      <dgm:prSet/>
      <dgm:spPr/>
      <dgm:t>
        <a:bodyPr/>
        <a:lstStyle/>
        <a:p>
          <a:endParaRPr lang="en-US"/>
        </a:p>
      </dgm:t>
    </dgm:pt>
    <dgm:pt modelId="{3D6A1684-A2D7-4555-9570-5D1E5459115D}" type="pres">
      <dgm:prSet presAssocID="{7B17A337-36AE-4699-954A-13B80AF17E7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BE13650-0E48-4AD7-ABCA-C7AC54D4A87F}" type="pres">
      <dgm:prSet presAssocID="{9E182F54-80BC-47E9-B3DA-D8DEB5AFC767}" presName="hierRoot1" presStyleCnt="0"/>
      <dgm:spPr/>
    </dgm:pt>
    <dgm:pt modelId="{EEF084B0-4FE6-42F4-BAFC-FC1BAB043363}" type="pres">
      <dgm:prSet presAssocID="{9E182F54-80BC-47E9-B3DA-D8DEB5AFC767}" presName="composite" presStyleCnt="0"/>
      <dgm:spPr/>
    </dgm:pt>
    <dgm:pt modelId="{F43C4E7F-5671-4CAC-8271-2E21FF1EEC62}" type="pres">
      <dgm:prSet presAssocID="{9E182F54-80BC-47E9-B3DA-D8DEB5AFC767}" presName="background" presStyleLbl="node0" presStyleIdx="0" presStyleCnt="4"/>
      <dgm:spPr/>
    </dgm:pt>
    <dgm:pt modelId="{26021A46-EBEE-4B6F-A0D4-37F4FDF7D529}" type="pres">
      <dgm:prSet presAssocID="{9E182F54-80BC-47E9-B3DA-D8DEB5AFC767}" presName="text" presStyleLbl="fgAcc0" presStyleIdx="0" presStyleCnt="4">
        <dgm:presLayoutVars>
          <dgm:chPref val="3"/>
        </dgm:presLayoutVars>
      </dgm:prSet>
      <dgm:spPr/>
    </dgm:pt>
    <dgm:pt modelId="{A76BDB7D-EC93-4D03-B27B-F861A85CFC9B}" type="pres">
      <dgm:prSet presAssocID="{9E182F54-80BC-47E9-B3DA-D8DEB5AFC767}" presName="hierChild2" presStyleCnt="0"/>
      <dgm:spPr/>
    </dgm:pt>
    <dgm:pt modelId="{561589F0-B35F-4539-9BC0-49C9BD4DB1F8}" type="pres">
      <dgm:prSet presAssocID="{FA427CB7-B18D-4446-B2EB-04765286DD0E}" presName="hierRoot1" presStyleCnt="0"/>
      <dgm:spPr/>
    </dgm:pt>
    <dgm:pt modelId="{30DA6A6C-FFFE-4F29-87B7-CEA60C7205F6}" type="pres">
      <dgm:prSet presAssocID="{FA427CB7-B18D-4446-B2EB-04765286DD0E}" presName="composite" presStyleCnt="0"/>
      <dgm:spPr/>
    </dgm:pt>
    <dgm:pt modelId="{0024AEBA-26F2-4188-8456-DF18962CAF14}" type="pres">
      <dgm:prSet presAssocID="{FA427CB7-B18D-4446-B2EB-04765286DD0E}" presName="background" presStyleLbl="node0" presStyleIdx="1" presStyleCnt="4"/>
      <dgm:spPr/>
    </dgm:pt>
    <dgm:pt modelId="{86C1B084-25E7-4755-A44A-6697DADFC11E}" type="pres">
      <dgm:prSet presAssocID="{FA427CB7-B18D-4446-B2EB-04765286DD0E}" presName="text" presStyleLbl="fgAcc0" presStyleIdx="1" presStyleCnt="4">
        <dgm:presLayoutVars>
          <dgm:chPref val="3"/>
        </dgm:presLayoutVars>
      </dgm:prSet>
      <dgm:spPr/>
    </dgm:pt>
    <dgm:pt modelId="{593C064E-9773-478E-8981-4EE5B8B66B3A}" type="pres">
      <dgm:prSet presAssocID="{FA427CB7-B18D-4446-B2EB-04765286DD0E}" presName="hierChild2" presStyleCnt="0"/>
      <dgm:spPr/>
    </dgm:pt>
    <dgm:pt modelId="{32FC27F9-8D34-448E-93FF-A4C5754563E0}" type="pres">
      <dgm:prSet presAssocID="{F6741BD0-AF6B-40DA-92CE-745B1DDB9B10}" presName="hierRoot1" presStyleCnt="0"/>
      <dgm:spPr/>
    </dgm:pt>
    <dgm:pt modelId="{C16797CB-2CCC-4C0E-BDDB-3B1C59B43C39}" type="pres">
      <dgm:prSet presAssocID="{F6741BD0-AF6B-40DA-92CE-745B1DDB9B10}" presName="composite" presStyleCnt="0"/>
      <dgm:spPr/>
    </dgm:pt>
    <dgm:pt modelId="{1E2B8989-5AFF-4E08-929C-FDF33F4B52C1}" type="pres">
      <dgm:prSet presAssocID="{F6741BD0-AF6B-40DA-92CE-745B1DDB9B10}" presName="background" presStyleLbl="node0" presStyleIdx="2" presStyleCnt="4"/>
      <dgm:spPr/>
    </dgm:pt>
    <dgm:pt modelId="{236C4A90-A3AB-413C-BD2D-210BB1EAF32C}" type="pres">
      <dgm:prSet presAssocID="{F6741BD0-AF6B-40DA-92CE-745B1DDB9B10}" presName="text" presStyleLbl="fgAcc0" presStyleIdx="2" presStyleCnt="4">
        <dgm:presLayoutVars>
          <dgm:chPref val="3"/>
        </dgm:presLayoutVars>
      </dgm:prSet>
      <dgm:spPr/>
    </dgm:pt>
    <dgm:pt modelId="{D040E471-5E39-4B1D-85AB-5A730C80EFCE}" type="pres">
      <dgm:prSet presAssocID="{F6741BD0-AF6B-40DA-92CE-745B1DDB9B10}" presName="hierChild2" presStyleCnt="0"/>
      <dgm:spPr/>
    </dgm:pt>
    <dgm:pt modelId="{F4C079B5-3AB0-4545-8E1F-2ECF0DD7A671}" type="pres">
      <dgm:prSet presAssocID="{A0D5C155-20C3-40C6-A938-4728E8913E5B}" presName="hierRoot1" presStyleCnt="0"/>
      <dgm:spPr/>
    </dgm:pt>
    <dgm:pt modelId="{15F042B1-6852-40D6-B6CF-B60FBAA86F59}" type="pres">
      <dgm:prSet presAssocID="{A0D5C155-20C3-40C6-A938-4728E8913E5B}" presName="composite" presStyleCnt="0"/>
      <dgm:spPr/>
    </dgm:pt>
    <dgm:pt modelId="{6B378B78-FB89-4D3E-B96B-DC2F1FE4B8BC}" type="pres">
      <dgm:prSet presAssocID="{A0D5C155-20C3-40C6-A938-4728E8913E5B}" presName="background" presStyleLbl="node0" presStyleIdx="3" presStyleCnt="4"/>
      <dgm:spPr/>
    </dgm:pt>
    <dgm:pt modelId="{54526822-38F5-4BBB-912C-D905B1B342DC}" type="pres">
      <dgm:prSet presAssocID="{A0D5C155-20C3-40C6-A938-4728E8913E5B}" presName="text" presStyleLbl="fgAcc0" presStyleIdx="3" presStyleCnt="4">
        <dgm:presLayoutVars>
          <dgm:chPref val="3"/>
        </dgm:presLayoutVars>
      </dgm:prSet>
      <dgm:spPr/>
    </dgm:pt>
    <dgm:pt modelId="{166933C1-8DBC-4D9F-9330-F22BD1B5CE07}" type="pres">
      <dgm:prSet presAssocID="{A0D5C155-20C3-40C6-A938-4728E8913E5B}" presName="hierChild2" presStyleCnt="0"/>
      <dgm:spPr/>
    </dgm:pt>
  </dgm:ptLst>
  <dgm:cxnLst>
    <dgm:cxn modelId="{5240D803-FC74-46CF-BD2D-9724333A972A}" srcId="{7B17A337-36AE-4699-954A-13B80AF17E72}" destId="{FA427CB7-B18D-4446-B2EB-04765286DD0E}" srcOrd="1" destOrd="0" parTransId="{3464FC92-760F-42A1-AAD0-40D4E458D293}" sibTransId="{3385D51E-1DE5-4290-96F1-06689D3BCC42}"/>
    <dgm:cxn modelId="{79DB4424-E7A0-467D-B9CA-77DCE35601C5}" type="presOf" srcId="{F6741BD0-AF6B-40DA-92CE-745B1DDB9B10}" destId="{236C4A90-A3AB-413C-BD2D-210BB1EAF32C}" srcOrd="0" destOrd="0" presId="urn:microsoft.com/office/officeart/2005/8/layout/hierarchy1"/>
    <dgm:cxn modelId="{46C9E06E-43CD-42B5-BF23-4791E646E481}" type="presOf" srcId="{A0D5C155-20C3-40C6-A938-4728E8913E5B}" destId="{54526822-38F5-4BBB-912C-D905B1B342DC}" srcOrd="0" destOrd="0" presId="urn:microsoft.com/office/officeart/2005/8/layout/hierarchy1"/>
    <dgm:cxn modelId="{FDF8FF96-0844-47EE-B020-7DC552B6B9B6}" srcId="{7B17A337-36AE-4699-954A-13B80AF17E72}" destId="{F6741BD0-AF6B-40DA-92CE-745B1DDB9B10}" srcOrd="2" destOrd="0" parTransId="{1DC01FDA-D9DF-4A77-B340-0FD6F38369BA}" sibTransId="{71388AD6-EBCE-4C27-9077-05D1A7A810DB}"/>
    <dgm:cxn modelId="{89287CCE-AE97-4BB2-B6AB-1A0055F0A33D}" srcId="{7B17A337-36AE-4699-954A-13B80AF17E72}" destId="{9E182F54-80BC-47E9-B3DA-D8DEB5AFC767}" srcOrd="0" destOrd="0" parTransId="{145C58B9-1E27-4F79-9E12-C1F5A58DA698}" sibTransId="{8F53E573-21E1-48C6-80D5-FA9D24D8C224}"/>
    <dgm:cxn modelId="{2FA8CFD5-9DCB-4CA8-8E58-B6C6A4B09AD3}" type="presOf" srcId="{9E182F54-80BC-47E9-B3DA-D8DEB5AFC767}" destId="{26021A46-EBEE-4B6F-A0D4-37F4FDF7D529}" srcOrd="0" destOrd="0" presId="urn:microsoft.com/office/officeart/2005/8/layout/hierarchy1"/>
    <dgm:cxn modelId="{8A40E9DD-0E9E-4AFA-A3D9-8E01B4EE7098}" srcId="{7B17A337-36AE-4699-954A-13B80AF17E72}" destId="{A0D5C155-20C3-40C6-A938-4728E8913E5B}" srcOrd="3" destOrd="0" parTransId="{1EBFEA02-412D-4354-BF16-6C0823855AF1}" sibTransId="{CA6E65B0-7855-4781-BCFA-9CE7DE10222F}"/>
    <dgm:cxn modelId="{A65CB8EF-A663-4AF3-9158-4D8AD702E262}" type="presOf" srcId="{7B17A337-36AE-4699-954A-13B80AF17E72}" destId="{3D6A1684-A2D7-4555-9570-5D1E5459115D}" srcOrd="0" destOrd="0" presId="urn:microsoft.com/office/officeart/2005/8/layout/hierarchy1"/>
    <dgm:cxn modelId="{2AA7A3F4-17AF-49C4-AD84-6397A576C847}" type="presOf" srcId="{FA427CB7-B18D-4446-B2EB-04765286DD0E}" destId="{86C1B084-25E7-4755-A44A-6697DADFC11E}" srcOrd="0" destOrd="0" presId="urn:microsoft.com/office/officeart/2005/8/layout/hierarchy1"/>
    <dgm:cxn modelId="{88BC88DF-F4F3-44C1-ADED-679681DFC236}" type="presParOf" srcId="{3D6A1684-A2D7-4555-9570-5D1E5459115D}" destId="{FBE13650-0E48-4AD7-ABCA-C7AC54D4A87F}" srcOrd="0" destOrd="0" presId="urn:microsoft.com/office/officeart/2005/8/layout/hierarchy1"/>
    <dgm:cxn modelId="{7E8301C3-CE5B-454E-9B98-8A8387137623}" type="presParOf" srcId="{FBE13650-0E48-4AD7-ABCA-C7AC54D4A87F}" destId="{EEF084B0-4FE6-42F4-BAFC-FC1BAB043363}" srcOrd="0" destOrd="0" presId="urn:microsoft.com/office/officeart/2005/8/layout/hierarchy1"/>
    <dgm:cxn modelId="{2B58196C-CA18-49A4-AFA6-E760639DE6F4}" type="presParOf" srcId="{EEF084B0-4FE6-42F4-BAFC-FC1BAB043363}" destId="{F43C4E7F-5671-4CAC-8271-2E21FF1EEC62}" srcOrd="0" destOrd="0" presId="urn:microsoft.com/office/officeart/2005/8/layout/hierarchy1"/>
    <dgm:cxn modelId="{395444FE-8E8D-423F-B6A6-11C6472E43E0}" type="presParOf" srcId="{EEF084B0-4FE6-42F4-BAFC-FC1BAB043363}" destId="{26021A46-EBEE-4B6F-A0D4-37F4FDF7D529}" srcOrd="1" destOrd="0" presId="urn:microsoft.com/office/officeart/2005/8/layout/hierarchy1"/>
    <dgm:cxn modelId="{5AB58F80-C0BC-4AAA-9E22-51686DECADC7}" type="presParOf" srcId="{FBE13650-0E48-4AD7-ABCA-C7AC54D4A87F}" destId="{A76BDB7D-EC93-4D03-B27B-F861A85CFC9B}" srcOrd="1" destOrd="0" presId="urn:microsoft.com/office/officeart/2005/8/layout/hierarchy1"/>
    <dgm:cxn modelId="{FB1C55E8-D7A1-4097-B77D-D67EE7EFCEEF}" type="presParOf" srcId="{3D6A1684-A2D7-4555-9570-5D1E5459115D}" destId="{561589F0-B35F-4539-9BC0-49C9BD4DB1F8}" srcOrd="1" destOrd="0" presId="urn:microsoft.com/office/officeart/2005/8/layout/hierarchy1"/>
    <dgm:cxn modelId="{FF7ED7D0-AB9B-4837-9676-6508FE43FD88}" type="presParOf" srcId="{561589F0-B35F-4539-9BC0-49C9BD4DB1F8}" destId="{30DA6A6C-FFFE-4F29-87B7-CEA60C7205F6}" srcOrd="0" destOrd="0" presId="urn:microsoft.com/office/officeart/2005/8/layout/hierarchy1"/>
    <dgm:cxn modelId="{9645551B-487D-4BC1-931B-6E12F319C71E}" type="presParOf" srcId="{30DA6A6C-FFFE-4F29-87B7-CEA60C7205F6}" destId="{0024AEBA-26F2-4188-8456-DF18962CAF14}" srcOrd="0" destOrd="0" presId="urn:microsoft.com/office/officeart/2005/8/layout/hierarchy1"/>
    <dgm:cxn modelId="{D03118A4-CC74-4B8F-B381-556462EBB912}" type="presParOf" srcId="{30DA6A6C-FFFE-4F29-87B7-CEA60C7205F6}" destId="{86C1B084-25E7-4755-A44A-6697DADFC11E}" srcOrd="1" destOrd="0" presId="urn:microsoft.com/office/officeart/2005/8/layout/hierarchy1"/>
    <dgm:cxn modelId="{E603935E-8F7C-4568-ADBD-512F562256C2}" type="presParOf" srcId="{561589F0-B35F-4539-9BC0-49C9BD4DB1F8}" destId="{593C064E-9773-478E-8981-4EE5B8B66B3A}" srcOrd="1" destOrd="0" presId="urn:microsoft.com/office/officeart/2005/8/layout/hierarchy1"/>
    <dgm:cxn modelId="{5B6F5D76-B74C-447D-BE35-A87A83A75FCE}" type="presParOf" srcId="{3D6A1684-A2D7-4555-9570-5D1E5459115D}" destId="{32FC27F9-8D34-448E-93FF-A4C5754563E0}" srcOrd="2" destOrd="0" presId="urn:microsoft.com/office/officeart/2005/8/layout/hierarchy1"/>
    <dgm:cxn modelId="{16292EE9-4382-4AEC-81AE-372F181087D9}" type="presParOf" srcId="{32FC27F9-8D34-448E-93FF-A4C5754563E0}" destId="{C16797CB-2CCC-4C0E-BDDB-3B1C59B43C39}" srcOrd="0" destOrd="0" presId="urn:microsoft.com/office/officeart/2005/8/layout/hierarchy1"/>
    <dgm:cxn modelId="{BD8C94F7-D9F1-4EC6-86AC-0EA7405F36E9}" type="presParOf" srcId="{C16797CB-2CCC-4C0E-BDDB-3B1C59B43C39}" destId="{1E2B8989-5AFF-4E08-929C-FDF33F4B52C1}" srcOrd="0" destOrd="0" presId="urn:microsoft.com/office/officeart/2005/8/layout/hierarchy1"/>
    <dgm:cxn modelId="{3FF29DEE-E66C-4141-9F08-34DC8979781D}" type="presParOf" srcId="{C16797CB-2CCC-4C0E-BDDB-3B1C59B43C39}" destId="{236C4A90-A3AB-413C-BD2D-210BB1EAF32C}" srcOrd="1" destOrd="0" presId="urn:microsoft.com/office/officeart/2005/8/layout/hierarchy1"/>
    <dgm:cxn modelId="{5B8246D7-DC07-48FF-8A29-ADB608F9A076}" type="presParOf" srcId="{32FC27F9-8D34-448E-93FF-A4C5754563E0}" destId="{D040E471-5E39-4B1D-85AB-5A730C80EFCE}" srcOrd="1" destOrd="0" presId="urn:microsoft.com/office/officeart/2005/8/layout/hierarchy1"/>
    <dgm:cxn modelId="{1896E413-D4C5-4109-B5AA-55065CDF0739}" type="presParOf" srcId="{3D6A1684-A2D7-4555-9570-5D1E5459115D}" destId="{F4C079B5-3AB0-4545-8E1F-2ECF0DD7A671}" srcOrd="3" destOrd="0" presId="urn:microsoft.com/office/officeart/2005/8/layout/hierarchy1"/>
    <dgm:cxn modelId="{36B9DEAC-3E16-42BA-9411-C005D2B09506}" type="presParOf" srcId="{F4C079B5-3AB0-4545-8E1F-2ECF0DD7A671}" destId="{15F042B1-6852-40D6-B6CF-B60FBAA86F59}" srcOrd="0" destOrd="0" presId="urn:microsoft.com/office/officeart/2005/8/layout/hierarchy1"/>
    <dgm:cxn modelId="{95B90181-A6BD-4033-B0D5-85E2BA9DDE09}" type="presParOf" srcId="{15F042B1-6852-40D6-B6CF-B60FBAA86F59}" destId="{6B378B78-FB89-4D3E-B96B-DC2F1FE4B8BC}" srcOrd="0" destOrd="0" presId="urn:microsoft.com/office/officeart/2005/8/layout/hierarchy1"/>
    <dgm:cxn modelId="{C85716EE-C455-45FA-9C65-8C66741CAECB}" type="presParOf" srcId="{15F042B1-6852-40D6-B6CF-B60FBAA86F59}" destId="{54526822-38F5-4BBB-912C-D905B1B342DC}" srcOrd="1" destOrd="0" presId="urn:microsoft.com/office/officeart/2005/8/layout/hierarchy1"/>
    <dgm:cxn modelId="{46244C5B-CA16-496C-B085-6ED174AD3EC0}" type="presParOf" srcId="{F4C079B5-3AB0-4545-8E1F-2ECF0DD7A671}" destId="{166933C1-8DBC-4D9F-9330-F22BD1B5CE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2D94ED-6D3D-4510-BB00-AFD07EEAB563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7082941-2622-4728-ABCE-37A871819BFD}">
      <dgm:prSet/>
      <dgm:spPr/>
      <dgm:t>
        <a:bodyPr/>
        <a:lstStyle/>
        <a:p>
          <a:r>
            <a:rPr lang="en-US"/>
            <a:t>Xây dựng website hiện đại, thân thiện, dễ sử dụng.</a:t>
          </a:r>
        </a:p>
      </dgm:t>
    </dgm:pt>
    <dgm:pt modelId="{729AD2EA-550F-4E85-B1A2-453FE42AC564}" type="parTrans" cxnId="{74D7B913-DBBA-4F92-9388-2FD7BCE3A2F4}">
      <dgm:prSet/>
      <dgm:spPr/>
      <dgm:t>
        <a:bodyPr/>
        <a:lstStyle/>
        <a:p>
          <a:endParaRPr lang="en-US"/>
        </a:p>
      </dgm:t>
    </dgm:pt>
    <dgm:pt modelId="{268DB0BE-3F89-4829-8C01-54CCDB46061D}" type="sibTrans" cxnId="{74D7B913-DBBA-4F92-9388-2FD7BCE3A2F4}">
      <dgm:prSet/>
      <dgm:spPr/>
      <dgm:t>
        <a:bodyPr/>
        <a:lstStyle/>
        <a:p>
          <a:endParaRPr lang="en-US"/>
        </a:p>
      </dgm:t>
    </dgm:pt>
    <dgm:pt modelId="{3B1C9D62-410A-42AA-95BB-A5C66B05E203}">
      <dgm:prSet/>
      <dgm:spPr/>
      <dgm:t>
        <a:bodyPr/>
        <a:lstStyle/>
        <a:p>
          <a:r>
            <a:rPr lang="en-US"/>
            <a:t>Cung cấp chức năng xem, tìm kiếm, giỏ hàng, đặt hàng, thanh toán.</a:t>
          </a:r>
        </a:p>
      </dgm:t>
    </dgm:pt>
    <dgm:pt modelId="{75B30CBB-1583-4762-98F1-62EF635823C5}" type="parTrans" cxnId="{788F8BC9-0B4D-406C-9BFF-10240A946614}">
      <dgm:prSet/>
      <dgm:spPr/>
      <dgm:t>
        <a:bodyPr/>
        <a:lstStyle/>
        <a:p>
          <a:endParaRPr lang="en-US"/>
        </a:p>
      </dgm:t>
    </dgm:pt>
    <dgm:pt modelId="{836FD637-6B50-4FC2-A66E-7C569EE5AF8B}" type="sibTrans" cxnId="{788F8BC9-0B4D-406C-9BFF-10240A946614}">
      <dgm:prSet/>
      <dgm:spPr/>
      <dgm:t>
        <a:bodyPr/>
        <a:lstStyle/>
        <a:p>
          <a:endParaRPr lang="en-US"/>
        </a:p>
      </dgm:t>
    </dgm:pt>
    <dgm:pt modelId="{3815C30F-2A7B-4929-BFCB-7B0A3E9097A3}">
      <dgm:prSet/>
      <dgm:spPr/>
      <dgm:t>
        <a:bodyPr/>
        <a:lstStyle/>
        <a:p>
          <a:r>
            <a:rPr lang="en-US"/>
            <a:t>Tạo hệ thống quản trị cho người bán.</a:t>
          </a:r>
        </a:p>
      </dgm:t>
    </dgm:pt>
    <dgm:pt modelId="{B1CFB1C0-E446-4B8D-9293-F80B19D9FB42}" type="parTrans" cxnId="{F00E24A0-A9F8-4634-9F7A-2EB16883EA5A}">
      <dgm:prSet/>
      <dgm:spPr/>
      <dgm:t>
        <a:bodyPr/>
        <a:lstStyle/>
        <a:p>
          <a:endParaRPr lang="en-US"/>
        </a:p>
      </dgm:t>
    </dgm:pt>
    <dgm:pt modelId="{7240FD1E-5B7B-443C-9F34-FBF241ABF7DF}" type="sibTrans" cxnId="{F00E24A0-A9F8-4634-9F7A-2EB16883EA5A}">
      <dgm:prSet/>
      <dgm:spPr/>
      <dgm:t>
        <a:bodyPr/>
        <a:lstStyle/>
        <a:p>
          <a:endParaRPr lang="en-US"/>
        </a:p>
      </dgm:t>
    </dgm:pt>
    <dgm:pt modelId="{2A4C668C-2373-4AEC-AA10-A2A6EEECBB0F}">
      <dgm:prSet/>
      <dgm:spPr/>
      <dgm:t>
        <a:bodyPr/>
        <a:lstStyle/>
        <a:p>
          <a:r>
            <a:rPr lang="en-US" dirty="0" err="1"/>
            <a:t>Đảm</a:t>
          </a:r>
          <a:r>
            <a:rPr lang="en-US" dirty="0"/>
            <a:t> </a:t>
          </a:r>
          <a:r>
            <a:rPr lang="en-US" dirty="0" err="1"/>
            <a:t>bảo</a:t>
          </a:r>
          <a:r>
            <a:rPr lang="en-US" dirty="0"/>
            <a:t> </a:t>
          </a:r>
          <a:r>
            <a:rPr lang="en-US" dirty="0" err="1"/>
            <a:t>bảo</a:t>
          </a:r>
          <a:r>
            <a:rPr lang="en-US" dirty="0"/>
            <a:t> </a:t>
          </a:r>
          <a:r>
            <a:rPr lang="en-US" dirty="0" err="1"/>
            <a:t>mật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tương</a:t>
          </a:r>
          <a:r>
            <a:rPr lang="en-US" dirty="0"/>
            <a:t> </a:t>
          </a:r>
          <a:r>
            <a:rPr lang="en-US" dirty="0" err="1"/>
            <a:t>thích</a:t>
          </a:r>
          <a:r>
            <a:rPr lang="en-US" dirty="0"/>
            <a:t> </a:t>
          </a:r>
          <a:r>
            <a:rPr lang="en-US" dirty="0" err="1"/>
            <a:t>đa</a:t>
          </a:r>
          <a:r>
            <a:rPr lang="en-US" dirty="0"/>
            <a:t>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bị</a:t>
          </a:r>
          <a:r>
            <a:rPr lang="en-US" dirty="0"/>
            <a:t>.</a:t>
          </a:r>
        </a:p>
      </dgm:t>
    </dgm:pt>
    <dgm:pt modelId="{492F0DCB-EA5A-4F57-AD1E-952B14A422AD}" type="parTrans" cxnId="{B5F71BD7-4F1A-4F6F-8CA9-0EA23A3FD340}">
      <dgm:prSet/>
      <dgm:spPr/>
      <dgm:t>
        <a:bodyPr/>
        <a:lstStyle/>
        <a:p>
          <a:endParaRPr lang="en-US"/>
        </a:p>
      </dgm:t>
    </dgm:pt>
    <dgm:pt modelId="{CAF58952-407E-4C76-B60B-7F15AD7BBD46}" type="sibTrans" cxnId="{B5F71BD7-4F1A-4F6F-8CA9-0EA23A3FD340}">
      <dgm:prSet/>
      <dgm:spPr/>
      <dgm:t>
        <a:bodyPr/>
        <a:lstStyle/>
        <a:p>
          <a:endParaRPr lang="en-US"/>
        </a:p>
      </dgm:t>
    </dgm:pt>
    <dgm:pt modelId="{6DD03D93-6966-4DF4-B3DE-0C2953C31921}" type="pres">
      <dgm:prSet presAssocID="{AE2D94ED-6D3D-4510-BB00-AFD07EEAB563}" presName="matrix" presStyleCnt="0">
        <dgm:presLayoutVars>
          <dgm:chMax val="1"/>
          <dgm:dir/>
          <dgm:resizeHandles val="exact"/>
        </dgm:presLayoutVars>
      </dgm:prSet>
      <dgm:spPr/>
    </dgm:pt>
    <dgm:pt modelId="{1D086B19-9A8C-4493-9DDD-25DEC50CD03B}" type="pres">
      <dgm:prSet presAssocID="{AE2D94ED-6D3D-4510-BB00-AFD07EEAB563}" presName="diamond" presStyleLbl="bgShp" presStyleIdx="0" presStyleCnt="1"/>
      <dgm:spPr/>
    </dgm:pt>
    <dgm:pt modelId="{2006830D-0F05-4A89-9C9F-664DB712E607}" type="pres">
      <dgm:prSet presAssocID="{AE2D94ED-6D3D-4510-BB00-AFD07EEAB56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48CABC1-30F8-423F-99ED-C8EC0C465EA0}" type="pres">
      <dgm:prSet presAssocID="{AE2D94ED-6D3D-4510-BB00-AFD07EEAB56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A8122F4-4D80-45E8-BB18-B9ADC9C0F88A}" type="pres">
      <dgm:prSet presAssocID="{AE2D94ED-6D3D-4510-BB00-AFD07EEAB56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9113BBA-C875-4D1E-AC9A-3DE9DF266224}" type="pres">
      <dgm:prSet presAssocID="{AE2D94ED-6D3D-4510-BB00-AFD07EEAB56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4D7B913-DBBA-4F92-9388-2FD7BCE3A2F4}" srcId="{AE2D94ED-6D3D-4510-BB00-AFD07EEAB563}" destId="{27082941-2622-4728-ABCE-37A871819BFD}" srcOrd="0" destOrd="0" parTransId="{729AD2EA-550F-4E85-B1A2-453FE42AC564}" sibTransId="{268DB0BE-3F89-4829-8C01-54CCDB46061D}"/>
    <dgm:cxn modelId="{8404F95D-D566-44F5-8F93-F10167ACA156}" type="presOf" srcId="{AE2D94ED-6D3D-4510-BB00-AFD07EEAB563}" destId="{6DD03D93-6966-4DF4-B3DE-0C2953C31921}" srcOrd="0" destOrd="0" presId="urn:microsoft.com/office/officeart/2005/8/layout/matrix3"/>
    <dgm:cxn modelId="{DCA95149-0DD2-4DFC-BEEF-71AD8B74CDF7}" type="presOf" srcId="{3815C30F-2A7B-4929-BFCB-7B0A3E9097A3}" destId="{7A8122F4-4D80-45E8-BB18-B9ADC9C0F88A}" srcOrd="0" destOrd="0" presId="urn:microsoft.com/office/officeart/2005/8/layout/matrix3"/>
    <dgm:cxn modelId="{11740F89-CA23-4C12-AC0E-78ECD6C9DABE}" type="presOf" srcId="{27082941-2622-4728-ABCE-37A871819BFD}" destId="{2006830D-0F05-4A89-9C9F-664DB712E607}" srcOrd="0" destOrd="0" presId="urn:microsoft.com/office/officeart/2005/8/layout/matrix3"/>
    <dgm:cxn modelId="{F00E24A0-A9F8-4634-9F7A-2EB16883EA5A}" srcId="{AE2D94ED-6D3D-4510-BB00-AFD07EEAB563}" destId="{3815C30F-2A7B-4929-BFCB-7B0A3E9097A3}" srcOrd="2" destOrd="0" parTransId="{B1CFB1C0-E446-4B8D-9293-F80B19D9FB42}" sibTransId="{7240FD1E-5B7B-443C-9F34-FBF241ABF7DF}"/>
    <dgm:cxn modelId="{788F8BC9-0B4D-406C-9BFF-10240A946614}" srcId="{AE2D94ED-6D3D-4510-BB00-AFD07EEAB563}" destId="{3B1C9D62-410A-42AA-95BB-A5C66B05E203}" srcOrd="1" destOrd="0" parTransId="{75B30CBB-1583-4762-98F1-62EF635823C5}" sibTransId="{836FD637-6B50-4FC2-A66E-7C569EE5AF8B}"/>
    <dgm:cxn modelId="{B5F71BD7-4F1A-4F6F-8CA9-0EA23A3FD340}" srcId="{AE2D94ED-6D3D-4510-BB00-AFD07EEAB563}" destId="{2A4C668C-2373-4AEC-AA10-A2A6EEECBB0F}" srcOrd="3" destOrd="0" parTransId="{492F0DCB-EA5A-4F57-AD1E-952B14A422AD}" sibTransId="{CAF58952-407E-4C76-B60B-7F15AD7BBD46}"/>
    <dgm:cxn modelId="{E0D0F8D9-B4CC-4FAE-8BED-D1FD4522069E}" type="presOf" srcId="{3B1C9D62-410A-42AA-95BB-A5C66B05E203}" destId="{D48CABC1-30F8-423F-99ED-C8EC0C465EA0}" srcOrd="0" destOrd="0" presId="urn:microsoft.com/office/officeart/2005/8/layout/matrix3"/>
    <dgm:cxn modelId="{36BFEDE2-FE5D-4779-9EF5-8C8D0938C842}" type="presOf" srcId="{2A4C668C-2373-4AEC-AA10-A2A6EEECBB0F}" destId="{D9113BBA-C875-4D1E-AC9A-3DE9DF266224}" srcOrd="0" destOrd="0" presId="urn:microsoft.com/office/officeart/2005/8/layout/matrix3"/>
    <dgm:cxn modelId="{029A9D84-7158-4264-A5CC-2BEDB42814F5}" type="presParOf" srcId="{6DD03D93-6966-4DF4-B3DE-0C2953C31921}" destId="{1D086B19-9A8C-4493-9DDD-25DEC50CD03B}" srcOrd="0" destOrd="0" presId="urn:microsoft.com/office/officeart/2005/8/layout/matrix3"/>
    <dgm:cxn modelId="{C392C86E-5782-4165-932F-4DF8A687BDAC}" type="presParOf" srcId="{6DD03D93-6966-4DF4-B3DE-0C2953C31921}" destId="{2006830D-0F05-4A89-9C9F-664DB712E607}" srcOrd="1" destOrd="0" presId="urn:microsoft.com/office/officeart/2005/8/layout/matrix3"/>
    <dgm:cxn modelId="{851BCB40-7E93-4D28-8FCB-D003173F55D0}" type="presParOf" srcId="{6DD03D93-6966-4DF4-B3DE-0C2953C31921}" destId="{D48CABC1-30F8-423F-99ED-C8EC0C465EA0}" srcOrd="2" destOrd="0" presId="urn:microsoft.com/office/officeart/2005/8/layout/matrix3"/>
    <dgm:cxn modelId="{16CDAEB9-7BC9-49AD-BE24-4FE297093EAA}" type="presParOf" srcId="{6DD03D93-6966-4DF4-B3DE-0C2953C31921}" destId="{7A8122F4-4D80-45E8-BB18-B9ADC9C0F88A}" srcOrd="3" destOrd="0" presId="urn:microsoft.com/office/officeart/2005/8/layout/matrix3"/>
    <dgm:cxn modelId="{57DFD1D2-9945-470C-AAAB-58EC337D67E3}" type="presParOf" srcId="{6DD03D93-6966-4DF4-B3DE-0C2953C31921}" destId="{D9113BBA-C875-4D1E-AC9A-3DE9DF26622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C005D6-EAB0-446A-B137-786D4FC5BD2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2F0754C-49E2-4645-BD8F-7A8A975F5E23}">
      <dgm:prSet/>
      <dgm:spPr/>
      <dgm:t>
        <a:bodyPr/>
        <a:lstStyle/>
        <a:p>
          <a:r>
            <a:rPr lang="en-US" dirty="0"/>
            <a:t>Trong </a:t>
          </a:r>
          <a:r>
            <a:rPr lang="en-US" dirty="0" err="1"/>
            <a:t>phạm</a:t>
          </a:r>
          <a:r>
            <a:rPr lang="en-US" dirty="0"/>
            <a:t> vi: </a:t>
          </a:r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diện</a:t>
          </a:r>
          <a:r>
            <a:rPr lang="en-US" dirty="0"/>
            <a:t> </a:t>
          </a:r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, </a:t>
          </a:r>
          <a:r>
            <a:rPr lang="en-US" dirty="0" err="1"/>
            <a:t>trang</a:t>
          </a:r>
          <a:r>
            <a:rPr lang="en-US" dirty="0"/>
            <a:t> </a:t>
          </a:r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trị</a:t>
          </a:r>
          <a:r>
            <a:rPr lang="en-US" dirty="0"/>
            <a:t>, </a:t>
          </a:r>
          <a:r>
            <a:rPr lang="en-US" dirty="0" err="1"/>
            <a:t>thanh</a:t>
          </a:r>
          <a:r>
            <a:rPr lang="en-US" dirty="0"/>
            <a:t> </a:t>
          </a:r>
          <a:r>
            <a:rPr lang="en-US" dirty="0" err="1"/>
            <a:t>toán</a:t>
          </a:r>
          <a:r>
            <a:rPr lang="en-US" dirty="0"/>
            <a:t> </a:t>
          </a:r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phỏng</a:t>
          </a:r>
          <a:r>
            <a:rPr lang="en-US" dirty="0"/>
            <a:t>, responsive.</a:t>
          </a:r>
        </a:p>
      </dgm:t>
    </dgm:pt>
    <dgm:pt modelId="{2E93BFD8-5D52-4BE2-8348-05FC4799D39F}" type="parTrans" cxnId="{DAB4FD9C-D4FE-4B06-8338-520695850AD1}">
      <dgm:prSet/>
      <dgm:spPr/>
      <dgm:t>
        <a:bodyPr/>
        <a:lstStyle/>
        <a:p>
          <a:endParaRPr lang="en-US"/>
        </a:p>
      </dgm:t>
    </dgm:pt>
    <dgm:pt modelId="{C7EC665D-F47E-476E-A609-5FBFDA20035C}" type="sibTrans" cxnId="{DAB4FD9C-D4FE-4B06-8338-520695850AD1}">
      <dgm:prSet/>
      <dgm:spPr/>
      <dgm:t>
        <a:bodyPr/>
        <a:lstStyle/>
        <a:p>
          <a:endParaRPr lang="en-US"/>
        </a:p>
      </dgm:t>
    </dgm:pt>
    <dgm:pt modelId="{A2991533-3D8B-4376-A9AC-64AB1C929954}">
      <dgm:prSet/>
      <dgm:spPr/>
      <dgm:t>
        <a:bodyPr/>
        <a:lstStyle/>
        <a:p>
          <a:r>
            <a:rPr lang="en-US" dirty="0" err="1"/>
            <a:t>Ngoài</a:t>
          </a:r>
          <a:r>
            <a:rPr lang="en-US" dirty="0"/>
            <a:t> </a:t>
          </a:r>
          <a:r>
            <a:rPr lang="en-US" dirty="0" err="1"/>
            <a:t>phạm</a:t>
          </a:r>
          <a:r>
            <a:rPr lang="en-US" dirty="0"/>
            <a:t> vi: </a:t>
          </a:r>
          <a:r>
            <a:rPr lang="en-US" dirty="0" err="1"/>
            <a:t>ứng</a:t>
          </a:r>
          <a:r>
            <a:rPr lang="en-US" dirty="0"/>
            <a:t> </a:t>
          </a:r>
          <a:r>
            <a:rPr lang="en-US" dirty="0" err="1"/>
            <a:t>dụng</a:t>
          </a:r>
          <a:r>
            <a:rPr lang="en-US" dirty="0"/>
            <a:t> di </a:t>
          </a:r>
          <a:r>
            <a:rPr lang="en-US" dirty="0" err="1"/>
            <a:t>động</a:t>
          </a:r>
          <a:r>
            <a:rPr lang="en-US" dirty="0"/>
            <a:t>, </a:t>
          </a:r>
          <a:r>
            <a:rPr lang="en-US" dirty="0" err="1"/>
            <a:t>cổng</a:t>
          </a:r>
          <a:r>
            <a:rPr lang="en-US" dirty="0"/>
            <a:t> </a:t>
          </a:r>
          <a:r>
            <a:rPr lang="en-US" dirty="0" err="1"/>
            <a:t>thanh</a:t>
          </a:r>
          <a:r>
            <a:rPr lang="en-US" dirty="0"/>
            <a:t> </a:t>
          </a:r>
          <a:r>
            <a:rPr lang="en-US" dirty="0" err="1"/>
            <a:t>toán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, </a:t>
          </a:r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kho</a:t>
          </a:r>
          <a:r>
            <a:rPr lang="en-US" dirty="0"/>
            <a:t> &amp; </a:t>
          </a:r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.</a:t>
          </a:r>
        </a:p>
      </dgm:t>
    </dgm:pt>
    <dgm:pt modelId="{56547B49-D351-4228-A670-1700248E0009}" type="parTrans" cxnId="{E312B015-CCC7-4E48-8C1E-DC51D6F36E9F}">
      <dgm:prSet/>
      <dgm:spPr/>
      <dgm:t>
        <a:bodyPr/>
        <a:lstStyle/>
        <a:p>
          <a:endParaRPr lang="en-US"/>
        </a:p>
      </dgm:t>
    </dgm:pt>
    <dgm:pt modelId="{626F7B49-84E3-44E2-8F37-4ED377454A51}" type="sibTrans" cxnId="{E312B015-CCC7-4E48-8C1E-DC51D6F36E9F}">
      <dgm:prSet/>
      <dgm:spPr/>
      <dgm:t>
        <a:bodyPr/>
        <a:lstStyle/>
        <a:p>
          <a:endParaRPr lang="en-US"/>
        </a:p>
      </dgm:t>
    </dgm:pt>
    <dgm:pt modelId="{CDD1D44C-B799-460E-8D2F-BD5AFB6C7D6A}" type="pres">
      <dgm:prSet presAssocID="{32C005D6-EAB0-446A-B137-786D4FC5BD21}" presName="linear" presStyleCnt="0">
        <dgm:presLayoutVars>
          <dgm:animLvl val="lvl"/>
          <dgm:resizeHandles val="exact"/>
        </dgm:presLayoutVars>
      </dgm:prSet>
      <dgm:spPr/>
    </dgm:pt>
    <dgm:pt modelId="{85B64D5D-8E6C-4808-951C-5715F3F39FF2}" type="pres">
      <dgm:prSet presAssocID="{62F0754C-49E2-4645-BD8F-7A8A975F5E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20D39F6-0AD5-4EAE-BAF8-77C309ED814B}" type="pres">
      <dgm:prSet presAssocID="{C7EC665D-F47E-476E-A609-5FBFDA20035C}" presName="spacer" presStyleCnt="0"/>
      <dgm:spPr/>
    </dgm:pt>
    <dgm:pt modelId="{C72FBF17-80CF-48D6-A7FF-DD0E9AD6F980}" type="pres">
      <dgm:prSet presAssocID="{A2991533-3D8B-4376-A9AC-64AB1C92995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312B015-CCC7-4E48-8C1E-DC51D6F36E9F}" srcId="{32C005D6-EAB0-446A-B137-786D4FC5BD21}" destId="{A2991533-3D8B-4376-A9AC-64AB1C929954}" srcOrd="1" destOrd="0" parTransId="{56547B49-D351-4228-A670-1700248E0009}" sibTransId="{626F7B49-84E3-44E2-8F37-4ED377454A51}"/>
    <dgm:cxn modelId="{5DD24A61-D5B4-4614-9758-3FCAD5645CA7}" type="presOf" srcId="{A2991533-3D8B-4376-A9AC-64AB1C929954}" destId="{C72FBF17-80CF-48D6-A7FF-DD0E9AD6F980}" srcOrd="0" destOrd="0" presId="urn:microsoft.com/office/officeart/2005/8/layout/vList2"/>
    <dgm:cxn modelId="{C227B281-5448-4832-8C58-0A0151164E2A}" type="presOf" srcId="{62F0754C-49E2-4645-BD8F-7A8A975F5E23}" destId="{85B64D5D-8E6C-4808-951C-5715F3F39FF2}" srcOrd="0" destOrd="0" presId="urn:microsoft.com/office/officeart/2005/8/layout/vList2"/>
    <dgm:cxn modelId="{DAB4FD9C-D4FE-4B06-8338-520695850AD1}" srcId="{32C005D6-EAB0-446A-B137-786D4FC5BD21}" destId="{62F0754C-49E2-4645-BD8F-7A8A975F5E23}" srcOrd="0" destOrd="0" parTransId="{2E93BFD8-5D52-4BE2-8348-05FC4799D39F}" sibTransId="{C7EC665D-F47E-476E-A609-5FBFDA20035C}"/>
    <dgm:cxn modelId="{6BAF38A2-84D2-45F5-867A-EB8990EAF19B}" type="presOf" srcId="{32C005D6-EAB0-446A-B137-786D4FC5BD21}" destId="{CDD1D44C-B799-460E-8D2F-BD5AFB6C7D6A}" srcOrd="0" destOrd="0" presId="urn:microsoft.com/office/officeart/2005/8/layout/vList2"/>
    <dgm:cxn modelId="{EAE01151-FD2C-4D46-A9C4-42D9921F0780}" type="presParOf" srcId="{CDD1D44C-B799-460E-8D2F-BD5AFB6C7D6A}" destId="{85B64D5D-8E6C-4808-951C-5715F3F39FF2}" srcOrd="0" destOrd="0" presId="urn:microsoft.com/office/officeart/2005/8/layout/vList2"/>
    <dgm:cxn modelId="{20A7B75B-92D6-4D8B-B938-01931A134773}" type="presParOf" srcId="{CDD1D44C-B799-460E-8D2F-BD5AFB6C7D6A}" destId="{920D39F6-0AD5-4EAE-BAF8-77C309ED814B}" srcOrd="1" destOrd="0" presId="urn:microsoft.com/office/officeart/2005/8/layout/vList2"/>
    <dgm:cxn modelId="{C2712BEB-FAA5-4B81-8D4C-852B189F668C}" type="presParOf" srcId="{CDD1D44C-B799-460E-8D2F-BD5AFB6C7D6A}" destId="{C72FBF17-80CF-48D6-A7FF-DD0E9AD6F98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080B89-C611-4A07-89FF-077A87ADBD80}" type="doc">
      <dgm:prSet loTypeId="urn:microsoft.com/office/officeart/2017/3/layout/HorizontalLabels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F27515-D273-4365-81D2-3968A66FEDB5}">
      <dgm:prSet/>
      <dgm:spPr/>
      <dgm:t>
        <a:bodyPr/>
        <a:lstStyle/>
        <a:p>
          <a:pPr>
            <a:defRPr b="1"/>
          </a:pPr>
          <a:r>
            <a:rPr lang="en-US" dirty="0"/>
            <a:t>10 Aug.</a:t>
          </a:r>
        </a:p>
      </dgm:t>
    </dgm:pt>
    <dgm:pt modelId="{745DD0A0-17AF-4CA4-AC0A-05A20F35053A}" type="parTrans" cxnId="{6A4B8836-CA8D-4585-95CF-65DF69DBFA2B}">
      <dgm:prSet/>
      <dgm:spPr/>
      <dgm:t>
        <a:bodyPr/>
        <a:lstStyle/>
        <a:p>
          <a:endParaRPr lang="en-US"/>
        </a:p>
      </dgm:t>
    </dgm:pt>
    <dgm:pt modelId="{408C6513-015D-4664-A246-51061A217353}" type="sibTrans" cxnId="{6A4B8836-CA8D-4585-95CF-65DF69DBFA2B}">
      <dgm:prSet/>
      <dgm:spPr/>
      <dgm:t>
        <a:bodyPr/>
        <a:lstStyle/>
        <a:p>
          <a:endParaRPr lang="en-US"/>
        </a:p>
      </dgm:t>
    </dgm:pt>
    <dgm:pt modelId="{6C5D197E-7CD4-4EC6-8592-366E17D7C678}">
      <dgm:prSet/>
      <dgm:spPr/>
      <dgm:t>
        <a:bodyPr/>
        <a:lstStyle/>
        <a:p>
          <a:r>
            <a:rPr lang="en-US"/>
            <a:t>09–10/08: Khởi tạo dự án.</a:t>
          </a:r>
        </a:p>
      </dgm:t>
    </dgm:pt>
    <dgm:pt modelId="{43B7384C-51A0-4321-89FC-F3B418B0B84A}" type="parTrans" cxnId="{860FECCB-C5B0-4395-85A3-514F2542E34B}">
      <dgm:prSet/>
      <dgm:spPr/>
      <dgm:t>
        <a:bodyPr/>
        <a:lstStyle/>
        <a:p>
          <a:endParaRPr lang="en-US"/>
        </a:p>
      </dgm:t>
    </dgm:pt>
    <dgm:pt modelId="{5EF9ADAD-A3F8-4A1B-9432-4CC2CC10589F}" type="sibTrans" cxnId="{860FECCB-C5B0-4395-85A3-514F2542E34B}">
      <dgm:prSet/>
      <dgm:spPr/>
      <dgm:t>
        <a:bodyPr/>
        <a:lstStyle/>
        <a:p>
          <a:endParaRPr lang="en-US"/>
        </a:p>
      </dgm:t>
    </dgm:pt>
    <dgm:pt modelId="{CE0325B2-8946-49C8-886C-5076400119C3}">
      <dgm:prSet/>
      <dgm:spPr/>
      <dgm:t>
        <a:bodyPr/>
        <a:lstStyle/>
        <a:p>
          <a:pPr>
            <a:defRPr b="1"/>
          </a:pPr>
          <a:r>
            <a:rPr lang="en-US"/>
            <a:t>13 Aug.</a:t>
          </a:r>
        </a:p>
      </dgm:t>
    </dgm:pt>
    <dgm:pt modelId="{4BA098BE-7858-45AF-ADB9-514371D39E94}" type="parTrans" cxnId="{D2356A25-33E1-4B16-941F-7518521E3424}">
      <dgm:prSet/>
      <dgm:spPr/>
      <dgm:t>
        <a:bodyPr/>
        <a:lstStyle/>
        <a:p>
          <a:endParaRPr lang="en-US"/>
        </a:p>
      </dgm:t>
    </dgm:pt>
    <dgm:pt modelId="{85C18251-0A98-425F-8F37-589C1F431F85}" type="sibTrans" cxnId="{D2356A25-33E1-4B16-941F-7518521E3424}">
      <dgm:prSet/>
      <dgm:spPr/>
      <dgm:t>
        <a:bodyPr/>
        <a:lstStyle/>
        <a:p>
          <a:endParaRPr lang="en-US"/>
        </a:p>
      </dgm:t>
    </dgm:pt>
    <dgm:pt modelId="{750CA623-DA3C-4796-9B04-6C48E33D30E5}">
      <dgm:prSet/>
      <dgm:spPr/>
      <dgm:t>
        <a:bodyPr/>
        <a:lstStyle/>
        <a:p>
          <a:r>
            <a:rPr lang="en-US"/>
            <a:t>11–13/08: Cài đặt môi trường.</a:t>
          </a:r>
        </a:p>
      </dgm:t>
    </dgm:pt>
    <dgm:pt modelId="{1C78B9ED-0530-413E-895B-179B6C1DF1C1}" type="parTrans" cxnId="{E42FD95A-FC82-4C32-81DA-8B64B8E29F52}">
      <dgm:prSet/>
      <dgm:spPr/>
      <dgm:t>
        <a:bodyPr/>
        <a:lstStyle/>
        <a:p>
          <a:endParaRPr lang="en-US"/>
        </a:p>
      </dgm:t>
    </dgm:pt>
    <dgm:pt modelId="{B5D3DC12-BDFC-465D-91CC-5C71EE3DCB87}" type="sibTrans" cxnId="{E42FD95A-FC82-4C32-81DA-8B64B8E29F52}">
      <dgm:prSet/>
      <dgm:spPr/>
      <dgm:t>
        <a:bodyPr/>
        <a:lstStyle/>
        <a:p>
          <a:endParaRPr lang="en-US"/>
        </a:p>
      </dgm:t>
    </dgm:pt>
    <dgm:pt modelId="{B12271B4-0BB1-42BD-A36C-B04B5506976E}">
      <dgm:prSet/>
      <dgm:spPr/>
      <dgm:t>
        <a:bodyPr/>
        <a:lstStyle/>
        <a:p>
          <a:pPr>
            <a:defRPr b="1"/>
          </a:pPr>
          <a:r>
            <a:rPr lang="en-US"/>
            <a:t>24 Aug.</a:t>
          </a:r>
        </a:p>
      </dgm:t>
    </dgm:pt>
    <dgm:pt modelId="{20D146E9-834A-415E-991F-517EC8245677}" type="parTrans" cxnId="{51C5D49E-85BC-40EA-B653-3F904DCB0DA5}">
      <dgm:prSet/>
      <dgm:spPr/>
      <dgm:t>
        <a:bodyPr/>
        <a:lstStyle/>
        <a:p>
          <a:endParaRPr lang="en-US"/>
        </a:p>
      </dgm:t>
    </dgm:pt>
    <dgm:pt modelId="{2D306E47-6186-4FD6-88EC-22AA03869715}" type="sibTrans" cxnId="{51C5D49E-85BC-40EA-B653-3F904DCB0DA5}">
      <dgm:prSet/>
      <dgm:spPr/>
      <dgm:t>
        <a:bodyPr/>
        <a:lstStyle/>
        <a:p>
          <a:endParaRPr lang="en-US"/>
        </a:p>
      </dgm:t>
    </dgm:pt>
    <dgm:pt modelId="{A0718DE3-E32C-41FD-9CEA-F5FC928FC8DF}">
      <dgm:prSet/>
      <dgm:spPr/>
      <dgm:t>
        <a:bodyPr/>
        <a:lstStyle/>
        <a:p>
          <a:r>
            <a:rPr lang="en-US"/>
            <a:t>22–24/08: Thiết kế &amp; UML.</a:t>
          </a:r>
        </a:p>
      </dgm:t>
    </dgm:pt>
    <dgm:pt modelId="{48BB67D4-1475-41B9-91C0-B594739F1AC3}" type="parTrans" cxnId="{CA1DC80E-DB50-4342-B626-8CD0DE61FDE1}">
      <dgm:prSet/>
      <dgm:spPr/>
      <dgm:t>
        <a:bodyPr/>
        <a:lstStyle/>
        <a:p>
          <a:endParaRPr lang="en-US"/>
        </a:p>
      </dgm:t>
    </dgm:pt>
    <dgm:pt modelId="{A2A32C58-457E-437F-A9C2-11AB47055958}" type="sibTrans" cxnId="{CA1DC80E-DB50-4342-B626-8CD0DE61FDE1}">
      <dgm:prSet/>
      <dgm:spPr/>
      <dgm:t>
        <a:bodyPr/>
        <a:lstStyle/>
        <a:p>
          <a:endParaRPr lang="en-US"/>
        </a:p>
      </dgm:t>
    </dgm:pt>
    <dgm:pt modelId="{54EE68DD-4F73-44ED-989A-1437E8619AD0}">
      <dgm:prSet/>
      <dgm:spPr/>
      <dgm:t>
        <a:bodyPr/>
        <a:lstStyle/>
        <a:p>
          <a:pPr>
            <a:defRPr b="1"/>
          </a:pPr>
          <a:r>
            <a:rPr lang="en-US"/>
            <a:t>25 Aug. – 2 Sep.</a:t>
          </a:r>
        </a:p>
      </dgm:t>
    </dgm:pt>
    <dgm:pt modelId="{D47B2B4F-CDC4-4BA1-860C-B946706F902A}" type="parTrans" cxnId="{888A1DEE-3D1E-4645-AE38-470B15B2432E}">
      <dgm:prSet/>
      <dgm:spPr/>
      <dgm:t>
        <a:bodyPr/>
        <a:lstStyle/>
        <a:p>
          <a:endParaRPr lang="en-US"/>
        </a:p>
      </dgm:t>
    </dgm:pt>
    <dgm:pt modelId="{487C5CE1-C737-4EA9-B471-13D596140E91}" type="sibTrans" cxnId="{888A1DEE-3D1E-4645-AE38-470B15B2432E}">
      <dgm:prSet/>
      <dgm:spPr/>
      <dgm:t>
        <a:bodyPr/>
        <a:lstStyle/>
        <a:p>
          <a:endParaRPr lang="en-US"/>
        </a:p>
      </dgm:t>
    </dgm:pt>
    <dgm:pt modelId="{E4E7F5A9-B485-49BF-8A81-BAB9BE61908D}">
      <dgm:prSet/>
      <dgm:spPr/>
      <dgm:t>
        <a:bodyPr/>
        <a:lstStyle/>
        <a:p>
          <a:r>
            <a:rPr lang="en-US"/>
            <a:t>Lập trình website.</a:t>
          </a:r>
        </a:p>
      </dgm:t>
    </dgm:pt>
    <dgm:pt modelId="{6FFB5E49-79E5-4341-8A87-675C43BBEC3B}" type="parTrans" cxnId="{88F64994-E001-45F2-82BD-D79CB6ADBAC0}">
      <dgm:prSet/>
      <dgm:spPr/>
      <dgm:t>
        <a:bodyPr/>
        <a:lstStyle/>
        <a:p>
          <a:endParaRPr lang="en-US"/>
        </a:p>
      </dgm:t>
    </dgm:pt>
    <dgm:pt modelId="{998967A1-7049-43C7-9664-B4974D307FA1}" type="sibTrans" cxnId="{88F64994-E001-45F2-82BD-D79CB6ADBAC0}">
      <dgm:prSet/>
      <dgm:spPr/>
      <dgm:t>
        <a:bodyPr/>
        <a:lstStyle/>
        <a:p>
          <a:endParaRPr lang="en-US"/>
        </a:p>
      </dgm:t>
    </dgm:pt>
    <dgm:pt modelId="{F0E8876F-BADC-43D7-A89B-E1A335331B46}">
      <dgm:prSet/>
      <dgm:spPr/>
      <dgm:t>
        <a:bodyPr/>
        <a:lstStyle/>
        <a:p>
          <a:pPr>
            <a:defRPr b="1"/>
          </a:pPr>
          <a:r>
            <a:rPr lang="en-US"/>
            <a:t>6 Sep.</a:t>
          </a:r>
        </a:p>
      </dgm:t>
    </dgm:pt>
    <dgm:pt modelId="{AB512113-2D4B-488F-8785-029231A504D2}" type="parTrans" cxnId="{4E5F792A-5CC1-4743-84AC-316F48F5FA1B}">
      <dgm:prSet/>
      <dgm:spPr/>
      <dgm:t>
        <a:bodyPr/>
        <a:lstStyle/>
        <a:p>
          <a:endParaRPr lang="en-US"/>
        </a:p>
      </dgm:t>
    </dgm:pt>
    <dgm:pt modelId="{F62E2CE1-292D-4E9E-A481-67D46E8DBE54}" type="sibTrans" cxnId="{4E5F792A-5CC1-4743-84AC-316F48F5FA1B}">
      <dgm:prSet/>
      <dgm:spPr/>
      <dgm:t>
        <a:bodyPr/>
        <a:lstStyle/>
        <a:p>
          <a:endParaRPr lang="en-US"/>
        </a:p>
      </dgm:t>
    </dgm:pt>
    <dgm:pt modelId="{612412EA-1B7A-4CD2-8931-98262DFD5B51}">
      <dgm:prSet/>
      <dgm:spPr/>
      <dgm:t>
        <a:bodyPr/>
        <a:lstStyle/>
        <a:p>
          <a:r>
            <a:rPr lang="en-US"/>
            <a:t>03–06/09: Kiểm thử &amp; sửa lỗi.</a:t>
          </a:r>
        </a:p>
      </dgm:t>
    </dgm:pt>
    <dgm:pt modelId="{45AE39C8-EAAA-4F58-9A15-AB4EE974280A}" type="parTrans" cxnId="{778A0A5A-C188-4728-9FFD-EF5EF5E79D71}">
      <dgm:prSet/>
      <dgm:spPr/>
      <dgm:t>
        <a:bodyPr/>
        <a:lstStyle/>
        <a:p>
          <a:endParaRPr lang="en-US"/>
        </a:p>
      </dgm:t>
    </dgm:pt>
    <dgm:pt modelId="{9A19364B-DE07-457B-9A9E-7A1E43F07DD3}" type="sibTrans" cxnId="{778A0A5A-C188-4728-9FFD-EF5EF5E79D71}">
      <dgm:prSet/>
      <dgm:spPr/>
      <dgm:t>
        <a:bodyPr/>
        <a:lstStyle/>
        <a:p>
          <a:endParaRPr lang="en-US"/>
        </a:p>
      </dgm:t>
    </dgm:pt>
    <dgm:pt modelId="{D3AEA81B-95D5-4786-9CEE-D79ABB3147B5}">
      <dgm:prSet/>
      <dgm:spPr/>
      <dgm:t>
        <a:bodyPr/>
        <a:lstStyle/>
        <a:p>
          <a:pPr>
            <a:defRPr b="1"/>
          </a:pPr>
          <a:r>
            <a:rPr lang="en-US" dirty="0"/>
            <a:t>25 Oct.</a:t>
          </a:r>
        </a:p>
      </dgm:t>
    </dgm:pt>
    <dgm:pt modelId="{6CEAAB97-BDB5-4143-9DA0-21926F3C0E8B}" type="parTrans" cxnId="{92E11A70-9201-45AE-901A-0BA8529628C6}">
      <dgm:prSet/>
      <dgm:spPr/>
      <dgm:t>
        <a:bodyPr/>
        <a:lstStyle/>
        <a:p>
          <a:endParaRPr lang="en-US"/>
        </a:p>
      </dgm:t>
    </dgm:pt>
    <dgm:pt modelId="{438836DB-2DF1-40AF-951D-87ABACF8FB8E}" type="sibTrans" cxnId="{92E11A70-9201-45AE-901A-0BA8529628C6}">
      <dgm:prSet/>
      <dgm:spPr/>
      <dgm:t>
        <a:bodyPr/>
        <a:lstStyle/>
        <a:p>
          <a:endParaRPr lang="en-US"/>
        </a:p>
      </dgm:t>
    </dgm:pt>
    <dgm:pt modelId="{B6D9CF2B-236E-46FD-8E84-FE62E0EB4BE6}">
      <dgm:prSet/>
      <dgm:spPr/>
      <dgm:t>
        <a:bodyPr/>
        <a:lstStyle/>
        <a:p>
          <a:r>
            <a:rPr lang="en-US" dirty="0"/>
            <a:t>07–25/10: Hoàn </a:t>
          </a:r>
          <a:r>
            <a:rPr lang="en-US" dirty="0" err="1"/>
            <a:t>thiện</a:t>
          </a:r>
          <a:r>
            <a:rPr lang="en-US" dirty="0"/>
            <a:t> &amp; </a:t>
          </a:r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r>
            <a:rPr lang="en-US" dirty="0"/>
            <a:t>.</a:t>
          </a:r>
        </a:p>
      </dgm:t>
    </dgm:pt>
    <dgm:pt modelId="{4C846425-891B-469C-A4AD-3913030527B6}" type="parTrans" cxnId="{E5E03A45-038E-486E-BB7F-1B4D9CFFCA06}">
      <dgm:prSet/>
      <dgm:spPr/>
      <dgm:t>
        <a:bodyPr/>
        <a:lstStyle/>
        <a:p>
          <a:endParaRPr lang="en-US"/>
        </a:p>
      </dgm:t>
    </dgm:pt>
    <dgm:pt modelId="{6EB3AFF5-D1BC-44D3-BC40-6A77BBD3B7A6}" type="sibTrans" cxnId="{E5E03A45-038E-486E-BB7F-1B4D9CFFCA06}">
      <dgm:prSet/>
      <dgm:spPr/>
      <dgm:t>
        <a:bodyPr/>
        <a:lstStyle/>
        <a:p>
          <a:endParaRPr lang="en-US"/>
        </a:p>
      </dgm:t>
    </dgm:pt>
    <dgm:pt modelId="{2D8B5926-9CF7-4EFE-91C2-25420B513CBC}" type="pres">
      <dgm:prSet presAssocID="{11080B89-C611-4A07-89FF-077A87ADBD80}" presName="root" presStyleCnt="0">
        <dgm:presLayoutVars>
          <dgm:chMax/>
          <dgm:chPref/>
          <dgm:animLvl val="lvl"/>
        </dgm:presLayoutVars>
      </dgm:prSet>
      <dgm:spPr/>
    </dgm:pt>
    <dgm:pt modelId="{088B2781-BD8A-4511-9F37-FB548B88BD14}" type="pres">
      <dgm:prSet presAssocID="{11080B89-C611-4A07-89FF-077A87ADBD80}" presName="divider" presStyleLbl="fgAcc1" presStyleIdx="0" presStyleCnt="1"/>
      <dgm:spPr/>
    </dgm:pt>
    <dgm:pt modelId="{7C3FD207-FC9E-4976-89A6-2B6654FE7D16}" type="pres">
      <dgm:prSet presAssocID="{11080B89-C611-4A07-89FF-077A87ADBD80}" presName="nodes" presStyleCnt="0">
        <dgm:presLayoutVars>
          <dgm:chMax/>
          <dgm:chPref/>
          <dgm:animLvl val="lvl"/>
        </dgm:presLayoutVars>
      </dgm:prSet>
      <dgm:spPr/>
    </dgm:pt>
    <dgm:pt modelId="{52C84671-1696-45C2-87F3-18CA89A36D75}" type="pres">
      <dgm:prSet presAssocID="{B0F27515-D273-4365-81D2-3968A66FEDB5}" presName="composite" presStyleCnt="0"/>
      <dgm:spPr/>
    </dgm:pt>
    <dgm:pt modelId="{BD3D9A42-CAFC-44DC-BFB3-5A31FABEAECB}" type="pres">
      <dgm:prSet presAssocID="{B0F27515-D273-4365-81D2-3968A66FEDB5}" presName="L1TextContainer" presStyleLbl="alignNode1" presStyleIdx="0" presStyleCnt="6">
        <dgm:presLayoutVars>
          <dgm:chMax val="1"/>
          <dgm:chPref val="1"/>
          <dgm:bulletEnabled val="1"/>
        </dgm:presLayoutVars>
      </dgm:prSet>
      <dgm:spPr/>
    </dgm:pt>
    <dgm:pt modelId="{789C6C4A-D2DB-45B2-A5BB-ECF06B6B01B1}" type="pres">
      <dgm:prSet presAssocID="{B0F27515-D273-4365-81D2-3968A66FEDB5}" presName="L2TextContainerWrapper" presStyleCnt="0">
        <dgm:presLayoutVars>
          <dgm:bulletEnabled val="1"/>
        </dgm:presLayoutVars>
      </dgm:prSet>
      <dgm:spPr/>
    </dgm:pt>
    <dgm:pt modelId="{F37DD52F-A5E3-4BAC-AE43-ED038CD36A8F}" type="pres">
      <dgm:prSet presAssocID="{B0F27515-D273-4365-81D2-3968A66FEDB5}" presName="L2TextContainer" presStyleLbl="bgAccFollowNode1" presStyleIdx="0" presStyleCnt="6"/>
      <dgm:spPr/>
    </dgm:pt>
    <dgm:pt modelId="{0FB8E8A0-75D8-4146-A290-0011668C8D83}" type="pres">
      <dgm:prSet presAssocID="{B0F27515-D273-4365-81D2-3968A66FEDB5}" presName="FlexibleEmptyPlaceHolder" presStyleCnt="0"/>
      <dgm:spPr/>
    </dgm:pt>
    <dgm:pt modelId="{C50B72CF-B58F-4072-A733-A527F8297E6D}" type="pres">
      <dgm:prSet presAssocID="{B0F27515-D273-4365-81D2-3968A66FEDB5}" presName="ConnectLine" presStyleLbl="sibTrans1D1" presStyleIdx="0" presStyleCnt="6"/>
      <dgm:spPr/>
    </dgm:pt>
    <dgm:pt modelId="{2737D654-9927-48F1-A965-A82A57840BE6}" type="pres">
      <dgm:prSet presAssocID="{B0F27515-D273-4365-81D2-3968A66FEDB5}" presName="ConnectorPoint" presStyleLbl="node1" presStyleIdx="0" presStyleCnt="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4F9FCA-AF73-41A4-BD0D-CEE9EAE5F1A7}" type="pres">
      <dgm:prSet presAssocID="{B0F27515-D273-4365-81D2-3968A66FEDB5}" presName="EmptyPlaceHolder" presStyleCnt="0"/>
      <dgm:spPr/>
    </dgm:pt>
    <dgm:pt modelId="{674569B4-1F01-474C-893F-F627BB573A31}" type="pres">
      <dgm:prSet presAssocID="{408C6513-015D-4664-A246-51061A217353}" presName="spaceBetweenRectangles" presStyleCnt="0"/>
      <dgm:spPr/>
    </dgm:pt>
    <dgm:pt modelId="{382ABBE1-6143-4E82-A2E8-530120E8A68D}" type="pres">
      <dgm:prSet presAssocID="{CE0325B2-8946-49C8-886C-5076400119C3}" presName="composite" presStyleCnt="0"/>
      <dgm:spPr/>
    </dgm:pt>
    <dgm:pt modelId="{FEBDC39D-8092-4F58-A3D0-6271EBECABD6}" type="pres">
      <dgm:prSet presAssocID="{CE0325B2-8946-49C8-886C-5076400119C3}" presName="L1TextContainer" presStyleLbl="alignNode1" presStyleIdx="1" presStyleCnt="6">
        <dgm:presLayoutVars>
          <dgm:chMax val="1"/>
          <dgm:chPref val="1"/>
          <dgm:bulletEnabled val="1"/>
        </dgm:presLayoutVars>
      </dgm:prSet>
      <dgm:spPr/>
    </dgm:pt>
    <dgm:pt modelId="{CC873FD2-96A3-4C30-8882-8DED5C6F8E9D}" type="pres">
      <dgm:prSet presAssocID="{CE0325B2-8946-49C8-886C-5076400119C3}" presName="L2TextContainerWrapper" presStyleCnt="0">
        <dgm:presLayoutVars>
          <dgm:bulletEnabled val="1"/>
        </dgm:presLayoutVars>
      </dgm:prSet>
      <dgm:spPr/>
    </dgm:pt>
    <dgm:pt modelId="{1A950E92-121E-4AF1-B5D3-B8843A3C0B8A}" type="pres">
      <dgm:prSet presAssocID="{CE0325B2-8946-49C8-886C-5076400119C3}" presName="L2TextContainer" presStyleLbl="bgAccFollowNode1" presStyleIdx="1" presStyleCnt="6"/>
      <dgm:spPr/>
    </dgm:pt>
    <dgm:pt modelId="{AFC64FE9-7629-4FAA-95BF-52BD9054C8EB}" type="pres">
      <dgm:prSet presAssocID="{CE0325B2-8946-49C8-886C-5076400119C3}" presName="FlexibleEmptyPlaceHolder" presStyleCnt="0"/>
      <dgm:spPr/>
    </dgm:pt>
    <dgm:pt modelId="{738D6EFE-8275-4D77-B73B-99F4B5634711}" type="pres">
      <dgm:prSet presAssocID="{CE0325B2-8946-49C8-886C-5076400119C3}" presName="ConnectLine" presStyleLbl="sibTrans1D1" presStyleIdx="1" presStyleCnt="6"/>
      <dgm:spPr/>
    </dgm:pt>
    <dgm:pt modelId="{82C1C920-ED3E-414F-B335-1A1ADD31A50F}" type="pres">
      <dgm:prSet presAssocID="{CE0325B2-8946-49C8-886C-5076400119C3}" presName="ConnectorPoint" presStyleLbl="node1" presStyleIdx="1" presStyleCnt="6"/>
      <dgm:spPr>
        <a:solidFill>
          <a:schemeClr val="accent2">
            <a:hueOff val="936304"/>
            <a:satOff val="-1168"/>
            <a:lumOff val="27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535D995-10E9-4D8B-BDD0-0E54B513418E}" type="pres">
      <dgm:prSet presAssocID="{CE0325B2-8946-49C8-886C-5076400119C3}" presName="EmptyPlaceHolder" presStyleCnt="0"/>
      <dgm:spPr/>
    </dgm:pt>
    <dgm:pt modelId="{FC8DC7E0-1709-405A-B8FA-00002C07B90F}" type="pres">
      <dgm:prSet presAssocID="{85C18251-0A98-425F-8F37-589C1F431F85}" presName="spaceBetweenRectangles" presStyleCnt="0"/>
      <dgm:spPr/>
    </dgm:pt>
    <dgm:pt modelId="{077FCC61-864B-469E-B4E8-CCAAD359B5BE}" type="pres">
      <dgm:prSet presAssocID="{B12271B4-0BB1-42BD-A36C-B04B5506976E}" presName="composite" presStyleCnt="0"/>
      <dgm:spPr/>
    </dgm:pt>
    <dgm:pt modelId="{4DCAF712-449F-4EB4-A108-1A93FEE22EEA}" type="pres">
      <dgm:prSet presAssocID="{B12271B4-0BB1-42BD-A36C-B04B5506976E}" presName="L1TextContainer" presStyleLbl="alignNode1" presStyleIdx="2" presStyleCnt="6">
        <dgm:presLayoutVars>
          <dgm:chMax val="1"/>
          <dgm:chPref val="1"/>
          <dgm:bulletEnabled val="1"/>
        </dgm:presLayoutVars>
      </dgm:prSet>
      <dgm:spPr/>
    </dgm:pt>
    <dgm:pt modelId="{D34A8C2A-9F1D-407E-B739-E310CBFBBED4}" type="pres">
      <dgm:prSet presAssocID="{B12271B4-0BB1-42BD-A36C-B04B5506976E}" presName="L2TextContainerWrapper" presStyleCnt="0">
        <dgm:presLayoutVars>
          <dgm:bulletEnabled val="1"/>
        </dgm:presLayoutVars>
      </dgm:prSet>
      <dgm:spPr/>
    </dgm:pt>
    <dgm:pt modelId="{D3071041-5137-4CA6-A42E-A7C5DD8A512B}" type="pres">
      <dgm:prSet presAssocID="{B12271B4-0BB1-42BD-A36C-B04B5506976E}" presName="L2TextContainer" presStyleLbl="bgAccFollowNode1" presStyleIdx="2" presStyleCnt="6"/>
      <dgm:spPr/>
    </dgm:pt>
    <dgm:pt modelId="{6AE3721A-5D48-4E30-A3F3-8E9E79D589F6}" type="pres">
      <dgm:prSet presAssocID="{B12271B4-0BB1-42BD-A36C-B04B5506976E}" presName="FlexibleEmptyPlaceHolder" presStyleCnt="0"/>
      <dgm:spPr/>
    </dgm:pt>
    <dgm:pt modelId="{A17F5D6E-4F67-482C-B097-4389DD180BA2}" type="pres">
      <dgm:prSet presAssocID="{B12271B4-0BB1-42BD-A36C-B04B5506976E}" presName="ConnectLine" presStyleLbl="sibTrans1D1" presStyleIdx="2" presStyleCnt="6"/>
      <dgm:spPr/>
    </dgm:pt>
    <dgm:pt modelId="{001F0886-01F1-4E41-B0DE-63723DA412C9}" type="pres">
      <dgm:prSet presAssocID="{B12271B4-0BB1-42BD-A36C-B04B5506976E}" presName="ConnectorPoint" presStyleLbl="node1" presStyleIdx="2" presStyleCnt="6"/>
      <dgm:spPr>
        <a:solidFill>
          <a:schemeClr val="accent2">
            <a:hueOff val="1872608"/>
            <a:satOff val="-2336"/>
            <a:lumOff val="54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0F4D360-D0BA-4E25-93D8-3589DE35F92E}" type="pres">
      <dgm:prSet presAssocID="{B12271B4-0BB1-42BD-A36C-B04B5506976E}" presName="EmptyPlaceHolder" presStyleCnt="0"/>
      <dgm:spPr/>
    </dgm:pt>
    <dgm:pt modelId="{DAF49951-842D-40F5-9862-0F7E304A2997}" type="pres">
      <dgm:prSet presAssocID="{2D306E47-6186-4FD6-88EC-22AA03869715}" presName="spaceBetweenRectangles" presStyleCnt="0"/>
      <dgm:spPr/>
    </dgm:pt>
    <dgm:pt modelId="{C8576D75-E951-4364-95B7-D8999B27DDDF}" type="pres">
      <dgm:prSet presAssocID="{54EE68DD-4F73-44ED-989A-1437E8619AD0}" presName="composite" presStyleCnt="0"/>
      <dgm:spPr/>
    </dgm:pt>
    <dgm:pt modelId="{18C13CBA-18E0-4DC1-AA86-C2E6E6EF2DF9}" type="pres">
      <dgm:prSet presAssocID="{54EE68DD-4F73-44ED-989A-1437E8619AD0}" presName="L1TextContainer" presStyleLbl="alignNode1" presStyleIdx="3" presStyleCnt="6">
        <dgm:presLayoutVars>
          <dgm:chMax val="1"/>
          <dgm:chPref val="1"/>
          <dgm:bulletEnabled val="1"/>
        </dgm:presLayoutVars>
      </dgm:prSet>
      <dgm:spPr/>
    </dgm:pt>
    <dgm:pt modelId="{F3107D26-1CA4-44CD-AB8C-E04C6D2CC9EE}" type="pres">
      <dgm:prSet presAssocID="{54EE68DD-4F73-44ED-989A-1437E8619AD0}" presName="L2TextContainerWrapper" presStyleCnt="0">
        <dgm:presLayoutVars>
          <dgm:bulletEnabled val="1"/>
        </dgm:presLayoutVars>
      </dgm:prSet>
      <dgm:spPr/>
    </dgm:pt>
    <dgm:pt modelId="{9F2ED99B-63E2-4270-9EF6-987FA001E880}" type="pres">
      <dgm:prSet presAssocID="{54EE68DD-4F73-44ED-989A-1437E8619AD0}" presName="L2TextContainer" presStyleLbl="bgAccFollowNode1" presStyleIdx="3" presStyleCnt="6"/>
      <dgm:spPr/>
    </dgm:pt>
    <dgm:pt modelId="{18945B8B-C22C-41B4-B540-EC57CA73C37A}" type="pres">
      <dgm:prSet presAssocID="{54EE68DD-4F73-44ED-989A-1437E8619AD0}" presName="FlexibleEmptyPlaceHolder" presStyleCnt="0"/>
      <dgm:spPr/>
    </dgm:pt>
    <dgm:pt modelId="{60E9FAA7-4F0B-4E33-B0F7-A1F20F5C2888}" type="pres">
      <dgm:prSet presAssocID="{54EE68DD-4F73-44ED-989A-1437E8619AD0}" presName="ConnectLine" presStyleLbl="sibTrans1D1" presStyleIdx="3" presStyleCnt="6"/>
      <dgm:spPr/>
    </dgm:pt>
    <dgm:pt modelId="{C3F10D3D-53F2-49DA-834A-A7473B0ED300}" type="pres">
      <dgm:prSet presAssocID="{54EE68DD-4F73-44ED-989A-1437E8619AD0}" presName="ConnectorPoint" presStyleLbl="node1" presStyleIdx="3" presStyleCnt="6"/>
      <dgm:spPr>
        <a:solidFill>
          <a:schemeClr val="accent2">
            <a:hueOff val="2808911"/>
            <a:satOff val="-3503"/>
            <a:lumOff val="82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378CA555-AB93-48F1-936B-6AE51309E1A0}" type="pres">
      <dgm:prSet presAssocID="{54EE68DD-4F73-44ED-989A-1437E8619AD0}" presName="EmptyPlaceHolder" presStyleCnt="0"/>
      <dgm:spPr/>
    </dgm:pt>
    <dgm:pt modelId="{866693E8-256B-485D-B050-5405A36B650B}" type="pres">
      <dgm:prSet presAssocID="{487C5CE1-C737-4EA9-B471-13D596140E91}" presName="spaceBetweenRectangles" presStyleCnt="0"/>
      <dgm:spPr/>
    </dgm:pt>
    <dgm:pt modelId="{B283A782-94AC-4449-8C63-1E8BC3D62CE7}" type="pres">
      <dgm:prSet presAssocID="{F0E8876F-BADC-43D7-A89B-E1A335331B46}" presName="composite" presStyleCnt="0"/>
      <dgm:spPr/>
    </dgm:pt>
    <dgm:pt modelId="{AC72031F-A214-4EC0-930C-6CCEDDBB2F17}" type="pres">
      <dgm:prSet presAssocID="{F0E8876F-BADC-43D7-A89B-E1A335331B46}" presName="L1TextContainer" presStyleLbl="alignNode1" presStyleIdx="4" presStyleCnt="6">
        <dgm:presLayoutVars>
          <dgm:chMax val="1"/>
          <dgm:chPref val="1"/>
          <dgm:bulletEnabled val="1"/>
        </dgm:presLayoutVars>
      </dgm:prSet>
      <dgm:spPr/>
    </dgm:pt>
    <dgm:pt modelId="{0680C96A-7729-4687-98EB-DCF172A1D650}" type="pres">
      <dgm:prSet presAssocID="{F0E8876F-BADC-43D7-A89B-E1A335331B46}" presName="L2TextContainerWrapper" presStyleCnt="0">
        <dgm:presLayoutVars>
          <dgm:bulletEnabled val="1"/>
        </dgm:presLayoutVars>
      </dgm:prSet>
      <dgm:spPr/>
    </dgm:pt>
    <dgm:pt modelId="{E3B6F69B-4E61-43B6-87ED-89FC055C2B0A}" type="pres">
      <dgm:prSet presAssocID="{F0E8876F-BADC-43D7-A89B-E1A335331B46}" presName="L2TextContainer" presStyleLbl="bgAccFollowNode1" presStyleIdx="4" presStyleCnt="6"/>
      <dgm:spPr/>
    </dgm:pt>
    <dgm:pt modelId="{C4B4A879-89BD-4CB3-AEB6-868650D08A36}" type="pres">
      <dgm:prSet presAssocID="{F0E8876F-BADC-43D7-A89B-E1A335331B46}" presName="FlexibleEmptyPlaceHolder" presStyleCnt="0"/>
      <dgm:spPr/>
    </dgm:pt>
    <dgm:pt modelId="{14EBE839-565D-47E1-B995-8FDEA3B296BE}" type="pres">
      <dgm:prSet presAssocID="{F0E8876F-BADC-43D7-A89B-E1A335331B46}" presName="ConnectLine" presStyleLbl="sibTrans1D1" presStyleIdx="4" presStyleCnt="6"/>
      <dgm:spPr/>
    </dgm:pt>
    <dgm:pt modelId="{BC7EA630-EF0B-420B-A654-AA72B68D4B70}" type="pres">
      <dgm:prSet presAssocID="{F0E8876F-BADC-43D7-A89B-E1A335331B46}" presName="ConnectorPoint" presStyleLbl="node1" presStyleIdx="4" presStyleCnt="6"/>
      <dgm:spPr>
        <a:solidFill>
          <a:schemeClr val="accent2">
            <a:hueOff val="3745215"/>
            <a:satOff val="-4671"/>
            <a:lumOff val="109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9C3598D-A25B-4E83-8C46-1417943540D0}" type="pres">
      <dgm:prSet presAssocID="{F0E8876F-BADC-43D7-A89B-E1A335331B46}" presName="EmptyPlaceHolder" presStyleCnt="0"/>
      <dgm:spPr/>
    </dgm:pt>
    <dgm:pt modelId="{255F4310-60A4-4B9B-B5BE-342441D17F4B}" type="pres">
      <dgm:prSet presAssocID="{F62E2CE1-292D-4E9E-A481-67D46E8DBE54}" presName="spaceBetweenRectangles" presStyleCnt="0"/>
      <dgm:spPr/>
    </dgm:pt>
    <dgm:pt modelId="{FA047FBE-2057-43EC-B4DF-4EE2193026B5}" type="pres">
      <dgm:prSet presAssocID="{D3AEA81B-95D5-4786-9CEE-D79ABB3147B5}" presName="composite" presStyleCnt="0"/>
      <dgm:spPr/>
    </dgm:pt>
    <dgm:pt modelId="{5168E253-507C-4AD6-891A-9D75D1212EF2}" type="pres">
      <dgm:prSet presAssocID="{D3AEA81B-95D5-4786-9CEE-D79ABB3147B5}" presName="L1TextContainer" presStyleLbl="alignNode1" presStyleIdx="5" presStyleCnt="6">
        <dgm:presLayoutVars>
          <dgm:chMax val="1"/>
          <dgm:chPref val="1"/>
          <dgm:bulletEnabled val="1"/>
        </dgm:presLayoutVars>
      </dgm:prSet>
      <dgm:spPr/>
    </dgm:pt>
    <dgm:pt modelId="{65C089BF-EB99-4664-88B5-8F9BB5B4757A}" type="pres">
      <dgm:prSet presAssocID="{D3AEA81B-95D5-4786-9CEE-D79ABB3147B5}" presName="L2TextContainerWrapper" presStyleCnt="0">
        <dgm:presLayoutVars>
          <dgm:bulletEnabled val="1"/>
        </dgm:presLayoutVars>
      </dgm:prSet>
      <dgm:spPr/>
    </dgm:pt>
    <dgm:pt modelId="{2F97AF96-2047-4435-B761-1E8D741AB497}" type="pres">
      <dgm:prSet presAssocID="{D3AEA81B-95D5-4786-9CEE-D79ABB3147B5}" presName="L2TextContainer" presStyleLbl="bgAccFollowNode1" presStyleIdx="5" presStyleCnt="6"/>
      <dgm:spPr/>
    </dgm:pt>
    <dgm:pt modelId="{3279ECF7-BB43-4940-BD22-A2C730738ABC}" type="pres">
      <dgm:prSet presAssocID="{D3AEA81B-95D5-4786-9CEE-D79ABB3147B5}" presName="FlexibleEmptyPlaceHolder" presStyleCnt="0"/>
      <dgm:spPr/>
    </dgm:pt>
    <dgm:pt modelId="{5AB7D537-E24A-4840-936A-B4DDD92F6AC6}" type="pres">
      <dgm:prSet presAssocID="{D3AEA81B-95D5-4786-9CEE-D79ABB3147B5}" presName="ConnectLine" presStyleLbl="sibTrans1D1" presStyleIdx="5" presStyleCnt="6"/>
      <dgm:spPr/>
    </dgm:pt>
    <dgm:pt modelId="{F76C59DF-6CB1-4178-8C1F-8413354674FA}" type="pres">
      <dgm:prSet presAssocID="{D3AEA81B-95D5-4786-9CEE-D79ABB3147B5}" presName="ConnectorPoint" presStyleLbl="node1" presStyleIdx="5" presStyleCnt="6"/>
      <dgm:spPr>
        <a:solidFill>
          <a:schemeClr val="accent2">
            <a:hueOff val="4681519"/>
            <a:satOff val="-5839"/>
            <a:lumOff val="137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A328802-227D-4BD7-B9C6-AB328B52F8BB}" type="pres">
      <dgm:prSet presAssocID="{D3AEA81B-95D5-4786-9CEE-D79ABB3147B5}" presName="EmptyPlaceHolder" presStyleCnt="0"/>
      <dgm:spPr/>
    </dgm:pt>
  </dgm:ptLst>
  <dgm:cxnLst>
    <dgm:cxn modelId="{CA1DC80E-DB50-4342-B626-8CD0DE61FDE1}" srcId="{B12271B4-0BB1-42BD-A36C-B04B5506976E}" destId="{A0718DE3-E32C-41FD-9CEA-F5FC928FC8DF}" srcOrd="0" destOrd="0" parTransId="{48BB67D4-1475-41B9-91C0-B594739F1AC3}" sibTransId="{A2A32C58-457E-437F-A9C2-11AB47055958}"/>
    <dgm:cxn modelId="{1DC7801C-3795-4D02-9E7A-697FCB42DDB3}" type="presOf" srcId="{CE0325B2-8946-49C8-886C-5076400119C3}" destId="{FEBDC39D-8092-4F58-A3D0-6271EBECABD6}" srcOrd="0" destOrd="0" presId="urn:microsoft.com/office/officeart/2017/3/layout/HorizontalLabelsTimeline"/>
    <dgm:cxn modelId="{D2356A25-33E1-4B16-941F-7518521E3424}" srcId="{11080B89-C611-4A07-89FF-077A87ADBD80}" destId="{CE0325B2-8946-49C8-886C-5076400119C3}" srcOrd="1" destOrd="0" parTransId="{4BA098BE-7858-45AF-ADB9-514371D39E94}" sibTransId="{85C18251-0A98-425F-8F37-589C1F431F85}"/>
    <dgm:cxn modelId="{4E5F792A-5CC1-4743-84AC-316F48F5FA1B}" srcId="{11080B89-C611-4A07-89FF-077A87ADBD80}" destId="{F0E8876F-BADC-43D7-A89B-E1A335331B46}" srcOrd="4" destOrd="0" parTransId="{AB512113-2D4B-488F-8785-029231A504D2}" sibTransId="{F62E2CE1-292D-4E9E-A481-67D46E8DBE54}"/>
    <dgm:cxn modelId="{6A4B8836-CA8D-4585-95CF-65DF69DBFA2B}" srcId="{11080B89-C611-4A07-89FF-077A87ADBD80}" destId="{B0F27515-D273-4365-81D2-3968A66FEDB5}" srcOrd="0" destOrd="0" parTransId="{745DD0A0-17AF-4CA4-AC0A-05A20F35053A}" sibTransId="{408C6513-015D-4664-A246-51061A217353}"/>
    <dgm:cxn modelId="{214C3140-B337-4B19-AEF8-0F18D426A94A}" type="presOf" srcId="{E4E7F5A9-B485-49BF-8A81-BAB9BE61908D}" destId="{9F2ED99B-63E2-4270-9EF6-987FA001E880}" srcOrd="0" destOrd="0" presId="urn:microsoft.com/office/officeart/2017/3/layout/HorizontalLabelsTimeline"/>
    <dgm:cxn modelId="{46C46862-369F-4706-96F4-A046C1685F85}" type="presOf" srcId="{A0718DE3-E32C-41FD-9CEA-F5FC928FC8DF}" destId="{D3071041-5137-4CA6-A42E-A7C5DD8A512B}" srcOrd="0" destOrd="0" presId="urn:microsoft.com/office/officeart/2017/3/layout/HorizontalLabelsTimeline"/>
    <dgm:cxn modelId="{E5E03A45-038E-486E-BB7F-1B4D9CFFCA06}" srcId="{D3AEA81B-95D5-4786-9CEE-D79ABB3147B5}" destId="{B6D9CF2B-236E-46FD-8E84-FE62E0EB4BE6}" srcOrd="0" destOrd="0" parTransId="{4C846425-891B-469C-A4AD-3913030527B6}" sibTransId="{6EB3AFF5-D1BC-44D3-BC40-6A77BBD3B7A6}"/>
    <dgm:cxn modelId="{92E11A70-9201-45AE-901A-0BA8529628C6}" srcId="{11080B89-C611-4A07-89FF-077A87ADBD80}" destId="{D3AEA81B-95D5-4786-9CEE-D79ABB3147B5}" srcOrd="5" destOrd="0" parTransId="{6CEAAB97-BDB5-4143-9DA0-21926F3C0E8B}" sibTransId="{438836DB-2DF1-40AF-951D-87ABACF8FB8E}"/>
    <dgm:cxn modelId="{A3F3F073-1B48-4C49-828E-AD936B2E8DB8}" type="presOf" srcId="{F0E8876F-BADC-43D7-A89B-E1A335331B46}" destId="{AC72031F-A214-4EC0-930C-6CCEDDBB2F17}" srcOrd="0" destOrd="0" presId="urn:microsoft.com/office/officeart/2017/3/layout/HorizontalLabelsTimeline"/>
    <dgm:cxn modelId="{10E5CF58-CED2-4981-9B63-8827274368CA}" type="presOf" srcId="{B0F27515-D273-4365-81D2-3968A66FEDB5}" destId="{BD3D9A42-CAFC-44DC-BFB3-5A31FABEAECB}" srcOrd="0" destOrd="0" presId="urn:microsoft.com/office/officeart/2017/3/layout/HorizontalLabelsTimeline"/>
    <dgm:cxn modelId="{778A0A5A-C188-4728-9FFD-EF5EF5E79D71}" srcId="{F0E8876F-BADC-43D7-A89B-E1A335331B46}" destId="{612412EA-1B7A-4CD2-8931-98262DFD5B51}" srcOrd="0" destOrd="0" parTransId="{45AE39C8-EAAA-4F58-9A15-AB4EE974280A}" sibTransId="{9A19364B-DE07-457B-9A9E-7A1E43F07DD3}"/>
    <dgm:cxn modelId="{E42FD95A-FC82-4C32-81DA-8B64B8E29F52}" srcId="{CE0325B2-8946-49C8-886C-5076400119C3}" destId="{750CA623-DA3C-4796-9B04-6C48E33D30E5}" srcOrd="0" destOrd="0" parTransId="{1C78B9ED-0530-413E-895B-179B6C1DF1C1}" sibTransId="{B5D3DC12-BDFC-465D-91CC-5C71EE3DCB87}"/>
    <dgm:cxn modelId="{88F64994-E001-45F2-82BD-D79CB6ADBAC0}" srcId="{54EE68DD-4F73-44ED-989A-1437E8619AD0}" destId="{E4E7F5A9-B485-49BF-8A81-BAB9BE61908D}" srcOrd="0" destOrd="0" parTransId="{6FFB5E49-79E5-4341-8A87-675C43BBEC3B}" sibTransId="{998967A1-7049-43C7-9664-B4974D307FA1}"/>
    <dgm:cxn modelId="{51C5D49E-85BC-40EA-B653-3F904DCB0DA5}" srcId="{11080B89-C611-4A07-89FF-077A87ADBD80}" destId="{B12271B4-0BB1-42BD-A36C-B04B5506976E}" srcOrd="2" destOrd="0" parTransId="{20D146E9-834A-415E-991F-517EC8245677}" sibTransId="{2D306E47-6186-4FD6-88EC-22AA03869715}"/>
    <dgm:cxn modelId="{1C4590A2-E65C-4D92-9562-F23D32A9608D}" type="presOf" srcId="{54EE68DD-4F73-44ED-989A-1437E8619AD0}" destId="{18C13CBA-18E0-4DC1-AA86-C2E6E6EF2DF9}" srcOrd="0" destOrd="0" presId="urn:microsoft.com/office/officeart/2017/3/layout/HorizontalLabelsTimeline"/>
    <dgm:cxn modelId="{860FECCB-C5B0-4395-85A3-514F2542E34B}" srcId="{B0F27515-D273-4365-81D2-3968A66FEDB5}" destId="{6C5D197E-7CD4-4EC6-8592-366E17D7C678}" srcOrd="0" destOrd="0" parTransId="{43B7384C-51A0-4321-89FC-F3B418B0B84A}" sibTransId="{5EF9ADAD-A3F8-4A1B-9432-4CC2CC10589F}"/>
    <dgm:cxn modelId="{42F4E5CD-4F56-4442-86ED-3B67A1765B89}" type="presOf" srcId="{B6D9CF2B-236E-46FD-8E84-FE62E0EB4BE6}" destId="{2F97AF96-2047-4435-B761-1E8D741AB497}" srcOrd="0" destOrd="0" presId="urn:microsoft.com/office/officeart/2017/3/layout/HorizontalLabelsTimeline"/>
    <dgm:cxn modelId="{AC0642D7-E4B8-434A-86BF-AC023EB21D39}" type="presOf" srcId="{11080B89-C611-4A07-89FF-077A87ADBD80}" destId="{2D8B5926-9CF7-4EFE-91C2-25420B513CBC}" srcOrd="0" destOrd="0" presId="urn:microsoft.com/office/officeart/2017/3/layout/HorizontalLabelsTimeline"/>
    <dgm:cxn modelId="{DC4D8DDF-DF6B-4577-B00F-CC82293BAAC6}" type="presOf" srcId="{D3AEA81B-95D5-4786-9CEE-D79ABB3147B5}" destId="{5168E253-507C-4AD6-891A-9D75D1212EF2}" srcOrd="0" destOrd="0" presId="urn:microsoft.com/office/officeart/2017/3/layout/HorizontalLabelsTimeline"/>
    <dgm:cxn modelId="{8C0E85E6-F1F0-4F15-8CDF-844E254CFF69}" type="presOf" srcId="{612412EA-1B7A-4CD2-8931-98262DFD5B51}" destId="{E3B6F69B-4E61-43B6-87ED-89FC055C2B0A}" srcOrd="0" destOrd="0" presId="urn:microsoft.com/office/officeart/2017/3/layout/HorizontalLabelsTimeline"/>
    <dgm:cxn modelId="{DF50BFE9-725B-46C3-AD8F-B2589AF04C7A}" type="presOf" srcId="{B12271B4-0BB1-42BD-A36C-B04B5506976E}" destId="{4DCAF712-449F-4EB4-A108-1A93FEE22EEA}" srcOrd="0" destOrd="0" presId="urn:microsoft.com/office/officeart/2017/3/layout/HorizontalLabelsTimeline"/>
    <dgm:cxn modelId="{75A8DBEB-D169-47B5-B735-A5DC07905A52}" type="presOf" srcId="{750CA623-DA3C-4796-9B04-6C48E33D30E5}" destId="{1A950E92-121E-4AF1-B5D3-B8843A3C0B8A}" srcOrd="0" destOrd="0" presId="urn:microsoft.com/office/officeart/2017/3/layout/HorizontalLabelsTimeline"/>
    <dgm:cxn modelId="{888A1DEE-3D1E-4645-AE38-470B15B2432E}" srcId="{11080B89-C611-4A07-89FF-077A87ADBD80}" destId="{54EE68DD-4F73-44ED-989A-1437E8619AD0}" srcOrd="3" destOrd="0" parTransId="{D47B2B4F-CDC4-4BA1-860C-B946706F902A}" sibTransId="{487C5CE1-C737-4EA9-B471-13D596140E91}"/>
    <dgm:cxn modelId="{2ED999FC-B6FB-4ADB-AF88-590EF93D9CA2}" type="presOf" srcId="{6C5D197E-7CD4-4EC6-8592-366E17D7C678}" destId="{F37DD52F-A5E3-4BAC-AE43-ED038CD36A8F}" srcOrd="0" destOrd="0" presId="urn:microsoft.com/office/officeart/2017/3/layout/HorizontalLabelsTimeline"/>
    <dgm:cxn modelId="{0379A9E2-787C-4E43-99FB-5A9821D30615}" type="presParOf" srcId="{2D8B5926-9CF7-4EFE-91C2-25420B513CBC}" destId="{088B2781-BD8A-4511-9F37-FB548B88BD14}" srcOrd="0" destOrd="0" presId="urn:microsoft.com/office/officeart/2017/3/layout/HorizontalLabelsTimeline"/>
    <dgm:cxn modelId="{FCFB0EEF-72C0-42E4-A0BE-D194471C704C}" type="presParOf" srcId="{2D8B5926-9CF7-4EFE-91C2-25420B513CBC}" destId="{7C3FD207-FC9E-4976-89A6-2B6654FE7D16}" srcOrd="1" destOrd="0" presId="urn:microsoft.com/office/officeart/2017/3/layout/HorizontalLabelsTimeline"/>
    <dgm:cxn modelId="{A7AD3C61-D7C8-48D1-8CE3-8528B53B7673}" type="presParOf" srcId="{7C3FD207-FC9E-4976-89A6-2B6654FE7D16}" destId="{52C84671-1696-45C2-87F3-18CA89A36D75}" srcOrd="0" destOrd="0" presId="urn:microsoft.com/office/officeart/2017/3/layout/HorizontalLabelsTimeline"/>
    <dgm:cxn modelId="{1D151BE0-4C2D-44D5-BFC4-E8569E6F13D6}" type="presParOf" srcId="{52C84671-1696-45C2-87F3-18CA89A36D75}" destId="{BD3D9A42-CAFC-44DC-BFB3-5A31FABEAECB}" srcOrd="0" destOrd="0" presId="urn:microsoft.com/office/officeart/2017/3/layout/HorizontalLabelsTimeline"/>
    <dgm:cxn modelId="{A9E8EC4E-AFEF-4207-8D11-9D04A1DA0BBF}" type="presParOf" srcId="{52C84671-1696-45C2-87F3-18CA89A36D75}" destId="{789C6C4A-D2DB-45B2-A5BB-ECF06B6B01B1}" srcOrd="1" destOrd="0" presId="urn:microsoft.com/office/officeart/2017/3/layout/HorizontalLabelsTimeline"/>
    <dgm:cxn modelId="{62BEAE84-AAF2-48D5-B114-1E9C5F61607F}" type="presParOf" srcId="{789C6C4A-D2DB-45B2-A5BB-ECF06B6B01B1}" destId="{F37DD52F-A5E3-4BAC-AE43-ED038CD36A8F}" srcOrd="0" destOrd="0" presId="urn:microsoft.com/office/officeart/2017/3/layout/HorizontalLabelsTimeline"/>
    <dgm:cxn modelId="{E6866543-6E0E-4E94-84F7-736266348E9F}" type="presParOf" srcId="{789C6C4A-D2DB-45B2-A5BB-ECF06B6B01B1}" destId="{0FB8E8A0-75D8-4146-A290-0011668C8D83}" srcOrd="1" destOrd="0" presId="urn:microsoft.com/office/officeart/2017/3/layout/HorizontalLabelsTimeline"/>
    <dgm:cxn modelId="{E2E0C28D-9537-49CA-BC04-5A3A0E1831DD}" type="presParOf" srcId="{52C84671-1696-45C2-87F3-18CA89A36D75}" destId="{C50B72CF-B58F-4072-A733-A527F8297E6D}" srcOrd="2" destOrd="0" presId="urn:microsoft.com/office/officeart/2017/3/layout/HorizontalLabelsTimeline"/>
    <dgm:cxn modelId="{1C774DA9-2B49-475C-A17D-75007766E90D}" type="presParOf" srcId="{52C84671-1696-45C2-87F3-18CA89A36D75}" destId="{2737D654-9927-48F1-A965-A82A57840BE6}" srcOrd="3" destOrd="0" presId="urn:microsoft.com/office/officeart/2017/3/layout/HorizontalLabelsTimeline"/>
    <dgm:cxn modelId="{3DC7AF09-AB62-4E03-BC44-57074ABBEC55}" type="presParOf" srcId="{52C84671-1696-45C2-87F3-18CA89A36D75}" destId="{A74F9FCA-AF73-41A4-BD0D-CEE9EAE5F1A7}" srcOrd="4" destOrd="0" presId="urn:microsoft.com/office/officeart/2017/3/layout/HorizontalLabelsTimeline"/>
    <dgm:cxn modelId="{D4E5073A-0DDC-435B-879D-DDA78DF26C3C}" type="presParOf" srcId="{7C3FD207-FC9E-4976-89A6-2B6654FE7D16}" destId="{674569B4-1F01-474C-893F-F627BB573A31}" srcOrd="1" destOrd="0" presId="urn:microsoft.com/office/officeart/2017/3/layout/HorizontalLabelsTimeline"/>
    <dgm:cxn modelId="{E0096D06-AF2D-4967-97FA-EA7DA33D2C67}" type="presParOf" srcId="{7C3FD207-FC9E-4976-89A6-2B6654FE7D16}" destId="{382ABBE1-6143-4E82-A2E8-530120E8A68D}" srcOrd="2" destOrd="0" presId="urn:microsoft.com/office/officeart/2017/3/layout/HorizontalLabelsTimeline"/>
    <dgm:cxn modelId="{FFBDCD46-C6E7-44D0-91AA-FA11BC75BB1E}" type="presParOf" srcId="{382ABBE1-6143-4E82-A2E8-530120E8A68D}" destId="{FEBDC39D-8092-4F58-A3D0-6271EBECABD6}" srcOrd="0" destOrd="0" presId="urn:microsoft.com/office/officeart/2017/3/layout/HorizontalLabelsTimeline"/>
    <dgm:cxn modelId="{A6910AF3-9D03-4BC2-A48F-BE1D58897E14}" type="presParOf" srcId="{382ABBE1-6143-4E82-A2E8-530120E8A68D}" destId="{CC873FD2-96A3-4C30-8882-8DED5C6F8E9D}" srcOrd="1" destOrd="0" presId="urn:microsoft.com/office/officeart/2017/3/layout/HorizontalLabelsTimeline"/>
    <dgm:cxn modelId="{DAD9F0C0-4D8A-4B7B-96C7-E36C495DF3AF}" type="presParOf" srcId="{CC873FD2-96A3-4C30-8882-8DED5C6F8E9D}" destId="{1A950E92-121E-4AF1-B5D3-B8843A3C0B8A}" srcOrd="0" destOrd="0" presId="urn:microsoft.com/office/officeart/2017/3/layout/HorizontalLabelsTimeline"/>
    <dgm:cxn modelId="{2620C6CE-37EB-40B1-ACAB-54BA579E50B9}" type="presParOf" srcId="{CC873FD2-96A3-4C30-8882-8DED5C6F8E9D}" destId="{AFC64FE9-7629-4FAA-95BF-52BD9054C8EB}" srcOrd="1" destOrd="0" presId="urn:microsoft.com/office/officeart/2017/3/layout/HorizontalLabelsTimeline"/>
    <dgm:cxn modelId="{26FD4DE9-06CF-4339-BC71-D149D4B7816F}" type="presParOf" srcId="{382ABBE1-6143-4E82-A2E8-530120E8A68D}" destId="{738D6EFE-8275-4D77-B73B-99F4B5634711}" srcOrd="2" destOrd="0" presId="urn:microsoft.com/office/officeart/2017/3/layout/HorizontalLabelsTimeline"/>
    <dgm:cxn modelId="{1B4D75D8-2A3C-4319-B02B-01E4A6B205B8}" type="presParOf" srcId="{382ABBE1-6143-4E82-A2E8-530120E8A68D}" destId="{82C1C920-ED3E-414F-B335-1A1ADD31A50F}" srcOrd="3" destOrd="0" presId="urn:microsoft.com/office/officeart/2017/3/layout/HorizontalLabelsTimeline"/>
    <dgm:cxn modelId="{CE5E0599-4F47-4039-B3D1-4CBC53FB6793}" type="presParOf" srcId="{382ABBE1-6143-4E82-A2E8-530120E8A68D}" destId="{4535D995-10E9-4D8B-BDD0-0E54B513418E}" srcOrd="4" destOrd="0" presId="urn:microsoft.com/office/officeart/2017/3/layout/HorizontalLabelsTimeline"/>
    <dgm:cxn modelId="{0844DD5D-C18D-4375-A8E6-D572225A991D}" type="presParOf" srcId="{7C3FD207-FC9E-4976-89A6-2B6654FE7D16}" destId="{FC8DC7E0-1709-405A-B8FA-00002C07B90F}" srcOrd="3" destOrd="0" presId="urn:microsoft.com/office/officeart/2017/3/layout/HorizontalLabelsTimeline"/>
    <dgm:cxn modelId="{E59DF470-6143-469A-BDFF-124FFE3B2F05}" type="presParOf" srcId="{7C3FD207-FC9E-4976-89A6-2B6654FE7D16}" destId="{077FCC61-864B-469E-B4E8-CCAAD359B5BE}" srcOrd="4" destOrd="0" presId="urn:microsoft.com/office/officeart/2017/3/layout/HorizontalLabelsTimeline"/>
    <dgm:cxn modelId="{EB814DE2-1664-4C21-B078-4B3CD32DEAD4}" type="presParOf" srcId="{077FCC61-864B-469E-B4E8-CCAAD359B5BE}" destId="{4DCAF712-449F-4EB4-A108-1A93FEE22EEA}" srcOrd="0" destOrd="0" presId="urn:microsoft.com/office/officeart/2017/3/layout/HorizontalLabelsTimeline"/>
    <dgm:cxn modelId="{D9D2D337-1D59-4C83-9A8E-3138EF89E5E3}" type="presParOf" srcId="{077FCC61-864B-469E-B4E8-CCAAD359B5BE}" destId="{D34A8C2A-9F1D-407E-B739-E310CBFBBED4}" srcOrd="1" destOrd="0" presId="urn:microsoft.com/office/officeart/2017/3/layout/HorizontalLabelsTimeline"/>
    <dgm:cxn modelId="{CB328EC4-C2CE-48BD-B415-E7D1399E742D}" type="presParOf" srcId="{D34A8C2A-9F1D-407E-B739-E310CBFBBED4}" destId="{D3071041-5137-4CA6-A42E-A7C5DD8A512B}" srcOrd="0" destOrd="0" presId="urn:microsoft.com/office/officeart/2017/3/layout/HorizontalLabelsTimeline"/>
    <dgm:cxn modelId="{42001FCA-0C3C-4E35-BBC8-BD7C9DC0C32F}" type="presParOf" srcId="{D34A8C2A-9F1D-407E-B739-E310CBFBBED4}" destId="{6AE3721A-5D48-4E30-A3F3-8E9E79D589F6}" srcOrd="1" destOrd="0" presId="urn:microsoft.com/office/officeart/2017/3/layout/HorizontalLabelsTimeline"/>
    <dgm:cxn modelId="{0F595614-F73A-4DBC-9ADD-8A47C74AA460}" type="presParOf" srcId="{077FCC61-864B-469E-B4E8-CCAAD359B5BE}" destId="{A17F5D6E-4F67-482C-B097-4389DD180BA2}" srcOrd="2" destOrd="0" presId="urn:microsoft.com/office/officeart/2017/3/layout/HorizontalLabelsTimeline"/>
    <dgm:cxn modelId="{74A1E29C-095A-4E5C-99E5-1000AE888F64}" type="presParOf" srcId="{077FCC61-864B-469E-B4E8-CCAAD359B5BE}" destId="{001F0886-01F1-4E41-B0DE-63723DA412C9}" srcOrd="3" destOrd="0" presId="urn:microsoft.com/office/officeart/2017/3/layout/HorizontalLabelsTimeline"/>
    <dgm:cxn modelId="{1F4C6811-558E-4117-AF18-A0C677EB8AF1}" type="presParOf" srcId="{077FCC61-864B-469E-B4E8-CCAAD359B5BE}" destId="{20F4D360-D0BA-4E25-93D8-3589DE35F92E}" srcOrd="4" destOrd="0" presId="urn:microsoft.com/office/officeart/2017/3/layout/HorizontalLabelsTimeline"/>
    <dgm:cxn modelId="{EF715965-C8D9-4579-97FD-C8E70F05B3C0}" type="presParOf" srcId="{7C3FD207-FC9E-4976-89A6-2B6654FE7D16}" destId="{DAF49951-842D-40F5-9862-0F7E304A2997}" srcOrd="5" destOrd="0" presId="urn:microsoft.com/office/officeart/2017/3/layout/HorizontalLabelsTimeline"/>
    <dgm:cxn modelId="{7A56DEC5-B605-4DB0-A2A4-7D5EB73DD419}" type="presParOf" srcId="{7C3FD207-FC9E-4976-89A6-2B6654FE7D16}" destId="{C8576D75-E951-4364-95B7-D8999B27DDDF}" srcOrd="6" destOrd="0" presId="urn:microsoft.com/office/officeart/2017/3/layout/HorizontalLabelsTimeline"/>
    <dgm:cxn modelId="{01B9EC81-7305-4AF3-8AF0-03B2239965A7}" type="presParOf" srcId="{C8576D75-E951-4364-95B7-D8999B27DDDF}" destId="{18C13CBA-18E0-4DC1-AA86-C2E6E6EF2DF9}" srcOrd="0" destOrd="0" presId="urn:microsoft.com/office/officeart/2017/3/layout/HorizontalLabelsTimeline"/>
    <dgm:cxn modelId="{FED095C0-03E4-4F8F-BC96-A32220662D4D}" type="presParOf" srcId="{C8576D75-E951-4364-95B7-D8999B27DDDF}" destId="{F3107D26-1CA4-44CD-AB8C-E04C6D2CC9EE}" srcOrd="1" destOrd="0" presId="urn:microsoft.com/office/officeart/2017/3/layout/HorizontalLabelsTimeline"/>
    <dgm:cxn modelId="{7ABC2772-6323-4E5F-8EB5-653919DE3D45}" type="presParOf" srcId="{F3107D26-1CA4-44CD-AB8C-E04C6D2CC9EE}" destId="{9F2ED99B-63E2-4270-9EF6-987FA001E880}" srcOrd="0" destOrd="0" presId="urn:microsoft.com/office/officeart/2017/3/layout/HorizontalLabelsTimeline"/>
    <dgm:cxn modelId="{DB8D509A-C702-4C27-96A3-AEA6626132C4}" type="presParOf" srcId="{F3107D26-1CA4-44CD-AB8C-E04C6D2CC9EE}" destId="{18945B8B-C22C-41B4-B540-EC57CA73C37A}" srcOrd="1" destOrd="0" presId="urn:microsoft.com/office/officeart/2017/3/layout/HorizontalLabelsTimeline"/>
    <dgm:cxn modelId="{512C83AB-8E3D-49B6-9AFB-96924A8D5EBE}" type="presParOf" srcId="{C8576D75-E951-4364-95B7-D8999B27DDDF}" destId="{60E9FAA7-4F0B-4E33-B0F7-A1F20F5C2888}" srcOrd="2" destOrd="0" presId="urn:microsoft.com/office/officeart/2017/3/layout/HorizontalLabelsTimeline"/>
    <dgm:cxn modelId="{3B5BA098-4EE4-487B-94E6-9A9D55C3D251}" type="presParOf" srcId="{C8576D75-E951-4364-95B7-D8999B27DDDF}" destId="{C3F10D3D-53F2-49DA-834A-A7473B0ED300}" srcOrd="3" destOrd="0" presId="urn:microsoft.com/office/officeart/2017/3/layout/HorizontalLabelsTimeline"/>
    <dgm:cxn modelId="{EE9B8FA9-6511-4ADD-8325-074DC62A0E5E}" type="presParOf" srcId="{C8576D75-E951-4364-95B7-D8999B27DDDF}" destId="{378CA555-AB93-48F1-936B-6AE51309E1A0}" srcOrd="4" destOrd="0" presId="urn:microsoft.com/office/officeart/2017/3/layout/HorizontalLabelsTimeline"/>
    <dgm:cxn modelId="{44BEAEA2-B2B8-48B1-A060-986E91226326}" type="presParOf" srcId="{7C3FD207-FC9E-4976-89A6-2B6654FE7D16}" destId="{866693E8-256B-485D-B050-5405A36B650B}" srcOrd="7" destOrd="0" presId="urn:microsoft.com/office/officeart/2017/3/layout/HorizontalLabelsTimeline"/>
    <dgm:cxn modelId="{052BB907-C0FE-4A02-AFD9-C2BE892E2E04}" type="presParOf" srcId="{7C3FD207-FC9E-4976-89A6-2B6654FE7D16}" destId="{B283A782-94AC-4449-8C63-1E8BC3D62CE7}" srcOrd="8" destOrd="0" presId="urn:microsoft.com/office/officeart/2017/3/layout/HorizontalLabelsTimeline"/>
    <dgm:cxn modelId="{0F002928-5FC3-4F02-B47E-6C1A5A373563}" type="presParOf" srcId="{B283A782-94AC-4449-8C63-1E8BC3D62CE7}" destId="{AC72031F-A214-4EC0-930C-6CCEDDBB2F17}" srcOrd="0" destOrd="0" presId="urn:microsoft.com/office/officeart/2017/3/layout/HorizontalLabelsTimeline"/>
    <dgm:cxn modelId="{DC87687A-66C7-4BE0-962D-31B0DB646689}" type="presParOf" srcId="{B283A782-94AC-4449-8C63-1E8BC3D62CE7}" destId="{0680C96A-7729-4687-98EB-DCF172A1D650}" srcOrd="1" destOrd="0" presId="urn:microsoft.com/office/officeart/2017/3/layout/HorizontalLabelsTimeline"/>
    <dgm:cxn modelId="{9039DA70-B5CC-414E-8F75-2D678299605D}" type="presParOf" srcId="{0680C96A-7729-4687-98EB-DCF172A1D650}" destId="{E3B6F69B-4E61-43B6-87ED-89FC055C2B0A}" srcOrd="0" destOrd="0" presId="urn:microsoft.com/office/officeart/2017/3/layout/HorizontalLabelsTimeline"/>
    <dgm:cxn modelId="{6606F31D-B824-48C5-BB46-DE35EB0E1B0B}" type="presParOf" srcId="{0680C96A-7729-4687-98EB-DCF172A1D650}" destId="{C4B4A879-89BD-4CB3-AEB6-868650D08A36}" srcOrd="1" destOrd="0" presId="urn:microsoft.com/office/officeart/2017/3/layout/HorizontalLabelsTimeline"/>
    <dgm:cxn modelId="{19AE35CB-A007-494E-832B-4D254CF40E97}" type="presParOf" srcId="{B283A782-94AC-4449-8C63-1E8BC3D62CE7}" destId="{14EBE839-565D-47E1-B995-8FDEA3B296BE}" srcOrd="2" destOrd="0" presId="urn:microsoft.com/office/officeart/2017/3/layout/HorizontalLabelsTimeline"/>
    <dgm:cxn modelId="{531A1E2F-8121-4B0C-B071-FF0BF46C590B}" type="presParOf" srcId="{B283A782-94AC-4449-8C63-1E8BC3D62CE7}" destId="{BC7EA630-EF0B-420B-A654-AA72B68D4B70}" srcOrd="3" destOrd="0" presId="urn:microsoft.com/office/officeart/2017/3/layout/HorizontalLabelsTimeline"/>
    <dgm:cxn modelId="{A498F676-C328-41A4-8315-85201B3FF71D}" type="presParOf" srcId="{B283A782-94AC-4449-8C63-1E8BC3D62CE7}" destId="{49C3598D-A25B-4E83-8C46-1417943540D0}" srcOrd="4" destOrd="0" presId="urn:microsoft.com/office/officeart/2017/3/layout/HorizontalLabelsTimeline"/>
    <dgm:cxn modelId="{09BD7BE8-FF46-450D-B314-4521B9439640}" type="presParOf" srcId="{7C3FD207-FC9E-4976-89A6-2B6654FE7D16}" destId="{255F4310-60A4-4B9B-B5BE-342441D17F4B}" srcOrd="9" destOrd="0" presId="urn:microsoft.com/office/officeart/2017/3/layout/HorizontalLabelsTimeline"/>
    <dgm:cxn modelId="{2B60234A-0EA2-4837-A0D5-10418B2FEDA1}" type="presParOf" srcId="{7C3FD207-FC9E-4976-89A6-2B6654FE7D16}" destId="{FA047FBE-2057-43EC-B4DF-4EE2193026B5}" srcOrd="10" destOrd="0" presId="urn:microsoft.com/office/officeart/2017/3/layout/HorizontalLabelsTimeline"/>
    <dgm:cxn modelId="{E1FD8E44-6FB1-43B7-B899-842AFDEE0E05}" type="presParOf" srcId="{FA047FBE-2057-43EC-B4DF-4EE2193026B5}" destId="{5168E253-507C-4AD6-891A-9D75D1212EF2}" srcOrd="0" destOrd="0" presId="urn:microsoft.com/office/officeart/2017/3/layout/HorizontalLabelsTimeline"/>
    <dgm:cxn modelId="{7AD785C2-631D-4AA5-92F3-446AFA93E7F1}" type="presParOf" srcId="{FA047FBE-2057-43EC-B4DF-4EE2193026B5}" destId="{65C089BF-EB99-4664-88B5-8F9BB5B4757A}" srcOrd="1" destOrd="0" presId="urn:microsoft.com/office/officeart/2017/3/layout/HorizontalLabelsTimeline"/>
    <dgm:cxn modelId="{00067EEB-4D15-4478-89D8-62891B1EECC9}" type="presParOf" srcId="{65C089BF-EB99-4664-88B5-8F9BB5B4757A}" destId="{2F97AF96-2047-4435-B761-1E8D741AB497}" srcOrd="0" destOrd="0" presId="urn:microsoft.com/office/officeart/2017/3/layout/HorizontalLabelsTimeline"/>
    <dgm:cxn modelId="{3EA0A900-05C1-48C9-9930-1D9EA0114E36}" type="presParOf" srcId="{65C089BF-EB99-4664-88B5-8F9BB5B4757A}" destId="{3279ECF7-BB43-4940-BD22-A2C730738ABC}" srcOrd="1" destOrd="0" presId="urn:microsoft.com/office/officeart/2017/3/layout/HorizontalLabelsTimeline"/>
    <dgm:cxn modelId="{24B96669-07A5-4FD6-9E87-BADF832FDA85}" type="presParOf" srcId="{FA047FBE-2057-43EC-B4DF-4EE2193026B5}" destId="{5AB7D537-E24A-4840-936A-B4DDD92F6AC6}" srcOrd="2" destOrd="0" presId="urn:microsoft.com/office/officeart/2017/3/layout/HorizontalLabelsTimeline"/>
    <dgm:cxn modelId="{8CD188C8-4DEC-4701-B929-9C44EEA7EB6A}" type="presParOf" srcId="{FA047FBE-2057-43EC-B4DF-4EE2193026B5}" destId="{F76C59DF-6CB1-4178-8C1F-8413354674FA}" srcOrd="3" destOrd="0" presId="urn:microsoft.com/office/officeart/2017/3/layout/HorizontalLabelsTimeline"/>
    <dgm:cxn modelId="{6F49D8AC-42BC-495D-A0F4-C29D9C969F91}" type="presParOf" srcId="{FA047FBE-2057-43EC-B4DF-4EE2193026B5}" destId="{0A328802-227D-4BD7-B9C6-AB328B52F8BB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1635AF-BCCC-4733-B791-CF4F4058931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A0EBD96-1411-424C-BF07-D44C929AA3BC}">
      <dgm:prSet/>
      <dgm:spPr/>
      <dgm:t>
        <a:bodyPr/>
        <a:lstStyle/>
        <a:p>
          <a:r>
            <a:rPr lang="en-US"/>
            <a:t>Bảo mật dữ liệu khách hàng và đơn hàng.</a:t>
          </a:r>
        </a:p>
      </dgm:t>
    </dgm:pt>
    <dgm:pt modelId="{57C8E2C4-CB00-4178-8FED-706771E54487}" type="parTrans" cxnId="{B46160B6-8807-4264-A7A8-BC6EB9BCF5B7}">
      <dgm:prSet/>
      <dgm:spPr/>
      <dgm:t>
        <a:bodyPr/>
        <a:lstStyle/>
        <a:p>
          <a:endParaRPr lang="en-US"/>
        </a:p>
      </dgm:t>
    </dgm:pt>
    <dgm:pt modelId="{85DF8D3F-692C-49C1-BDDB-209F05829DA9}" type="sibTrans" cxnId="{B46160B6-8807-4264-A7A8-BC6EB9BCF5B7}">
      <dgm:prSet/>
      <dgm:spPr/>
      <dgm:t>
        <a:bodyPr/>
        <a:lstStyle/>
        <a:p>
          <a:endParaRPr lang="en-US"/>
        </a:p>
      </dgm:t>
    </dgm:pt>
    <dgm:pt modelId="{99051596-9FFF-4B6C-A5EA-E1550C80BE5D}">
      <dgm:prSet/>
      <dgm:spPr/>
      <dgm:t>
        <a:bodyPr/>
        <a:lstStyle/>
        <a:p>
          <a:r>
            <a:rPr lang="en-US"/>
            <a:t>Tối ưu hiệu năng tải hình ảnh.</a:t>
          </a:r>
        </a:p>
      </dgm:t>
    </dgm:pt>
    <dgm:pt modelId="{466D022F-B036-44DE-A16B-370839B5F3D4}" type="parTrans" cxnId="{527FCC59-7DEA-4AFB-A941-916B4DBBDE66}">
      <dgm:prSet/>
      <dgm:spPr/>
      <dgm:t>
        <a:bodyPr/>
        <a:lstStyle/>
        <a:p>
          <a:endParaRPr lang="en-US"/>
        </a:p>
      </dgm:t>
    </dgm:pt>
    <dgm:pt modelId="{88C262FC-BCE9-4AA6-BFB5-C2648E4AD186}" type="sibTrans" cxnId="{527FCC59-7DEA-4AFB-A941-916B4DBBDE66}">
      <dgm:prSet/>
      <dgm:spPr/>
      <dgm:t>
        <a:bodyPr/>
        <a:lstStyle/>
        <a:p>
          <a:endParaRPr lang="en-US"/>
        </a:p>
      </dgm:t>
    </dgm:pt>
    <dgm:pt modelId="{9BE506DF-33E3-4FC2-9AB9-ECF72BBBFD11}">
      <dgm:prSet/>
      <dgm:spPr/>
      <dgm:t>
        <a:bodyPr/>
        <a:lstStyle/>
        <a:p>
          <a:r>
            <a:rPr lang="en-US"/>
            <a:t>Rủi ro: lỗi kỹ thuật, thay đổi yêu cầu, mất dữ liệu, chậm tiến độ.</a:t>
          </a:r>
        </a:p>
      </dgm:t>
    </dgm:pt>
    <dgm:pt modelId="{172B3968-914E-4E96-A080-FBCEAA7B5125}" type="parTrans" cxnId="{4C7BA6B9-350C-4C10-B637-24AC931CF76E}">
      <dgm:prSet/>
      <dgm:spPr/>
      <dgm:t>
        <a:bodyPr/>
        <a:lstStyle/>
        <a:p>
          <a:endParaRPr lang="en-US"/>
        </a:p>
      </dgm:t>
    </dgm:pt>
    <dgm:pt modelId="{6C78D094-B1A1-422F-BAD3-512DFDDFE455}" type="sibTrans" cxnId="{4C7BA6B9-350C-4C10-B637-24AC931CF76E}">
      <dgm:prSet/>
      <dgm:spPr/>
      <dgm:t>
        <a:bodyPr/>
        <a:lstStyle/>
        <a:p>
          <a:endParaRPr lang="en-US"/>
        </a:p>
      </dgm:t>
    </dgm:pt>
    <dgm:pt modelId="{E24BE7ED-EB45-4A52-8035-AF31AA0D1495}" type="pres">
      <dgm:prSet presAssocID="{D91635AF-BCCC-4733-B791-CF4F40589312}" presName="linear" presStyleCnt="0">
        <dgm:presLayoutVars>
          <dgm:animLvl val="lvl"/>
          <dgm:resizeHandles val="exact"/>
        </dgm:presLayoutVars>
      </dgm:prSet>
      <dgm:spPr/>
    </dgm:pt>
    <dgm:pt modelId="{2B75A42A-876F-46BA-8FF9-BF480D3A4355}" type="pres">
      <dgm:prSet presAssocID="{0A0EBD96-1411-424C-BF07-D44C929AA3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90AB75-C164-4344-AB70-467F39C61013}" type="pres">
      <dgm:prSet presAssocID="{85DF8D3F-692C-49C1-BDDB-209F05829DA9}" presName="spacer" presStyleCnt="0"/>
      <dgm:spPr/>
    </dgm:pt>
    <dgm:pt modelId="{E62C3B15-32DC-464D-A3FD-B9092702724E}" type="pres">
      <dgm:prSet presAssocID="{99051596-9FFF-4B6C-A5EA-E1550C80BE5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71158C-51BF-4BD5-922D-6E69E885DB51}" type="pres">
      <dgm:prSet presAssocID="{88C262FC-BCE9-4AA6-BFB5-C2648E4AD186}" presName="spacer" presStyleCnt="0"/>
      <dgm:spPr/>
    </dgm:pt>
    <dgm:pt modelId="{A593CB97-87CF-4053-8893-F00769D606DE}" type="pres">
      <dgm:prSet presAssocID="{9BE506DF-33E3-4FC2-9AB9-ECF72BBBFD1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B01D00A-EE0C-46DD-97C1-85D59AEC60D6}" type="presOf" srcId="{9BE506DF-33E3-4FC2-9AB9-ECF72BBBFD11}" destId="{A593CB97-87CF-4053-8893-F00769D606DE}" srcOrd="0" destOrd="0" presId="urn:microsoft.com/office/officeart/2005/8/layout/vList2"/>
    <dgm:cxn modelId="{2B51EF6D-C1F4-42FC-AC83-186969CBD77D}" type="presOf" srcId="{D91635AF-BCCC-4733-B791-CF4F40589312}" destId="{E24BE7ED-EB45-4A52-8035-AF31AA0D1495}" srcOrd="0" destOrd="0" presId="urn:microsoft.com/office/officeart/2005/8/layout/vList2"/>
    <dgm:cxn modelId="{527FCC59-7DEA-4AFB-A941-916B4DBBDE66}" srcId="{D91635AF-BCCC-4733-B791-CF4F40589312}" destId="{99051596-9FFF-4B6C-A5EA-E1550C80BE5D}" srcOrd="1" destOrd="0" parTransId="{466D022F-B036-44DE-A16B-370839B5F3D4}" sibTransId="{88C262FC-BCE9-4AA6-BFB5-C2648E4AD186}"/>
    <dgm:cxn modelId="{4DB1A6A2-9FA5-4E91-B5E8-83D861B9AA5A}" type="presOf" srcId="{99051596-9FFF-4B6C-A5EA-E1550C80BE5D}" destId="{E62C3B15-32DC-464D-A3FD-B9092702724E}" srcOrd="0" destOrd="0" presId="urn:microsoft.com/office/officeart/2005/8/layout/vList2"/>
    <dgm:cxn modelId="{B46160B6-8807-4264-A7A8-BC6EB9BCF5B7}" srcId="{D91635AF-BCCC-4733-B791-CF4F40589312}" destId="{0A0EBD96-1411-424C-BF07-D44C929AA3BC}" srcOrd="0" destOrd="0" parTransId="{57C8E2C4-CB00-4178-8FED-706771E54487}" sibTransId="{85DF8D3F-692C-49C1-BDDB-209F05829DA9}"/>
    <dgm:cxn modelId="{4C7BA6B9-350C-4C10-B637-24AC931CF76E}" srcId="{D91635AF-BCCC-4733-B791-CF4F40589312}" destId="{9BE506DF-33E3-4FC2-9AB9-ECF72BBBFD11}" srcOrd="2" destOrd="0" parTransId="{172B3968-914E-4E96-A080-FBCEAA7B5125}" sibTransId="{6C78D094-B1A1-422F-BAD3-512DFDDFE455}"/>
    <dgm:cxn modelId="{5C8BD9E1-6A98-4A3B-8D98-8BA894E4D879}" type="presOf" srcId="{0A0EBD96-1411-424C-BF07-D44C929AA3BC}" destId="{2B75A42A-876F-46BA-8FF9-BF480D3A4355}" srcOrd="0" destOrd="0" presId="urn:microsoft.com/office/officeart/2005/8/layout/vList2"/>
    <dgm:cxn modelId="{B4BD49F6-CA08-4789-8823-88ACBE1A0870}" type="presParOf" srcId="{E24BE7ED-EB45-4A52-8035-AF31AA0D1495}" destId="{2B75A42A-876F-46BA-8FF9-BF480D3A4355}" srcOrd="0" destOrd="0" presId="urn:microsoft.com/office/officeart/2005/8/layout/vList2"/>
    <dgm:cxn modelId="{7E98C94B-B6FB-4193-B91F-9E1C3FDCC246}" type="presParOf" srcId="{E24BE7ED-EB45-4A52-8035-AF31AA0D1495}" destId="{D590AB75-C164-4344-AB70-467F39C61013}" srcOrd="1" destOrd="0" presId="urn:microsoft.com/office/officeart/2005/8/layout/vList2"/>
    <dgm:cxn modelId="{D49248F2-6A08-4300-9D84-EE1D4B648F31}" type="presParOf" srcId="{E24BE7ED-EB45-4A52-8035-AF31AA0D1495}" destId="{E62C3B15-32DC-464D-A3FD-B9092702724E}" srcOrd="2" destOrd="0" presId="urn:microsoft.com/office/officeart/2005/8/layout/vList2"/>
    <dgm:cxn modelId="{0EE9C0C8-5026-4425-9D1B-5F5AC99B0932}" type="presParOf" srcId="{E24BE7ED-EB45-4A52-8035-AF31AA0D1495}" destId="{CC71158C-51BF-4BD5-922D-6E69E885DB51}" srcOrd="3" destOrd="0" presId="urn:microsoft.com/office/officeart/2005/8/layout/vList2"/>
    <dgm:cxn modelId="{D567137A-E8E2-41EB-9D3F-F2F244F5C0E3}" type="presParOf" srcId="{E24BE7ED-EB45-4A52-8035-AF31AA0D1495}" destId="{A593CB97-87CF-4053-8893-F00769D606D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788E57-5A89-4E97-A01F-57DE809DB79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2A51773-5003-40C9-812E-E7298D7CD3FD}">
      <dgm:prSet/>
      <dgm:spPr/>
      <dgm:t>
        <a:bodyPr/>
        <a:lstStyle/>
        <a:p>
          <a:r>
            <a:rPr lang="en-US"/>
            <a:t>Giai đoạn 1: Khởi tạo &amp; Phân tích</a:t>
          </a:r>
        </a:p>
      </dgm:t>
    </dgm:pt>
    <dgm:pt modelId="{9EBBB68E-B804-434C-AADE-A179B5A05415}" type="parTrans" cxnId="{A291E290-6216-4407-9284-A2452D96E5E6}">
      <dgm:prSet/>
      <dgm:spPr/>
      <dgm:t>
        <a:bodyPr/>
        <a:lstStyle/>
        <a:p>
          <a:endParaRPr lang="en-US"/>
        </a:p>
      </dgm:t>
    </dgm:pt>
    <dgm:pt modelId="{E8D1482D-9258-4710-872A-A78477546A18}" type="sibTrans" cxnId="{A291E290-6216-4407-9284-A2452D96E5E6}">
      <dgm:prSet/>
      <dgm:spPr/>
      <dgm:t>
        <a:bodyPr/>
        <a:lstStyle/>
        <a:p>
          <a:endParaRPr lang="en-US"/>
        </a:p>
      </dgm:t>
    </dgm:pt>
    <dgm:pt modelId="{F58E4FCE-4A9B-423C-A7CB-FFF09A58B3EC}">
      <dgm:prSet/>
      <dgm:spPr/>
      <dgm:t>
        <a:bodyPr/>
        <a:lstStyle/>
        <a:p>
          <a:r>
            <a:rPr lang="en-US"/>
            <a:t>Giai đoạn 2: Thiết kế hệ thống</a:t>
          </a:r>
        </a:p>
      </dgm:t>
    </dgm:pt>
    <dgm:pt modelId="{1D313404-609C-4705-B02B-946E410D36FB}" type="parTrans" cxnId="{D9002C91-92E9-474B-BE98-DE71561B3FD0}">
      <dgm:prSet/>
      <dgm:spPr/>
      <dgm:t>
        <a:bodyPr/>
        <a:lstStyle/>
        <a:p>
          <a:endParaRPr lang="en-US"/>
        </a:p>
      </dgm:t>
    </dgm:pt>
    <dgm:pt modelId="{09CAD88E-A6FA-4781-9C29-A0E4DBB1DE14}" type="sibTrans" cxnId="{D9002C91-92E9-474B-BE98-DE71561B3FD0}">
      <dgm:prSet/>
      <dgm:spPr/>
      <dgm:t>
        <a:bodyPr/>
        <a:lstStyle/>
        <a:p>
          <a:endParaRPr lang="en-US"/>
        </a:p>
      </dgm:t>
    </dgm:pt>
    <dgm:pt modelId="{F6A2E461-9CC2-4A87-8DBE-D26B122F1388}">
      <dgm:prSet/>
      <dgm:spPr/>
      <dgm:t>
        <a:bodyPr/>
        <a:lstStyle/>
        <a:p>
          <a:r>
            <a:rPr lang="en-US"/>
            <a:t>Giai đoạn 3: Phát triển Backend</a:t>
          </a:r>
        </a:p>
      </dgm:t>
    </dgm:pt>
    <dgm:pt modelId="{4B46D55F-E06C-4BFA-8D59-A07CE5B5C30F}" type="parTrans" cxnId="{BB55BD9D-F905-47CE-A5EC-F8056BAE3EE8}">
      <dgm:prSet/>
      <dgm:spPr/>
      <dgm:t>
        <a:bodyPr/>
        <a:lstStyle/>
        <a:p>
          <a:endParaRPr lang="en-US"/>
        </a:p>
      </dgm:t>
    </dgm:pt>
    <dgm:pt modelId="{7707087B-46CB-44FD-88AE-138752C64786}" type="sibTrans" cxnId="{BB55BD9D-F905-47CE-A5EC-F8056BAE3EE8}">
      <dgm:prSet/>
      <dgm:spPr/>
      <dgm:t>
        <a:bodyPr/>
        <a:lstStyle/>
        <a:p>
          <a:endParaRPr lang="en-US"/>
        </a:p>
      </dgm:t>
    </dgm:pt>
    <dgm:pt modelId="{04EFD6A0-9FA4-4177-B1F9-8B7B039CF27F}">
      <dgm:prSet/>
      <dgm:spPr/>
      <dgm:t>
        <a:bodyPr/>
        <a:lstStyle/>
        <a:p>
          <a:r>
            <a:rPr lang="en-US"/>
            <a:t>Giai đoạn 4: Phát triển Frontend</a:t>
          </a:r>
        </a:p>
      </dgm:t>
    </dgm:pt>
    <dgm:pt modelId="{3A635F0E-9E23-4270-8290-13E11D3DC61F}" type="parTrans" cxnId="{F81739D1-E0D2-4FA9-A128-E76F71DC146E}">
      <dgm:prSet/>
      <dgm:spPr/>
      <dgm:t>
        <a:bodyPr/>
        <a:lstStyle/>
        <a:p>
          <a:endParaRPr lang="en-US"/>
        </a:p>
      </dgm:t>
    </dgm:pt>
    <dgm:pt modelId="{48F327EA-473A-4805-984E-2AE96C241B9A}" type="sibTrans" cxnId="{F81739D1-E0D2-4FA9-A128-E76F71DC146E}">
      <dgm:prSet/>
      <dgm:spPr/>
      <dgm:t>
        <a:bodyPr/>
        <a:lstStyle/>
        <a:p>
          <a:endParaRPr lang="en-US"/>
        </a:p>
      </dgm:t>
    </dgm:pt>
    <dgm:pt modelId="{55E7C236-F575-4BF1-BB2A-0AFB5182FDF6}">
      <dgm:prSet/>
      <dgm:spPr/>
      <dgm:t>
        <a:bodyPr/>
        <a:lstStyle/>
        <a:p>
          <a:r>
            <a:rPr lang="en-US"/>
            <a:t>Giai đoạn 5: Kiểm thử &amp; Hoàn thiện</a:t>
          </a:r>
        </a:p>
      </dgm:t>
    </dgm:pt>
    <dgm:pt modelId="{E8989048-C3EA-4AE6-AA10-766A9C02EFD9}" type="parTrans" cxnId="{478A7537-6B87-4940-8F52-CE6B0F418482}">
      <dgm:prSet/>
      <dgm:spPr/>
      <dgm:t>
        <a:bodyPr/>
        <a:lstStyle/>
        <a:p>
          <a:endParaRPr lang="en-US"/>
        </a:p>
      </dgm:t>
    </dgm:pt>
    <dgm:pt modelId="{85B748D1-6445-4A8D-970F-EB5C44BB2306}" type="sibTrans" cxnId="{478A7537-6B87-4940-8F52-CE6B0F418482}">
      <dgm:prSet/>
      <dgm:spPr/>
      <dgm:t>
        <a:bodyPr/>
        <a:lstStyle/>
        <a:p>
          <a:endParaRPr lang="en-US"/>
        </a:p>
      </dgm:t>
    </dgm:pt>
    <dgm:pt modelId="{C8C29EC6-1B45-46D5-B2C7-EF80A5B2E80E}">
      <dgm:prSet/>
      <dgm:spPr/>
      <dgm:t>
        <a:bodyPr/>
        <a:lstStyle/>
        <a:p>
          <a:r>
            <a:rPr lang="en-US"/>
            <a:t>Giai đoạn 6: Báo cáo &amp; Nghiệm thu</a:t>
          </a:r>
        </a:p>
      </dgm:t>
    </dgm:pt>
    <dgm:pt modelId="{27BE5C2D-6D14-43DD-A4F7-54822A714965}" type="parTrans" cxnId="{5028BCFC-359B-48AE-AB90-D0001FF4DA0E}">
      <dgm:prSet/>
      <dgm:spPr/>
      <dgm:t>
        <a:bodyPr/>
        <a:lstStyle/>
        <a:p>
          <a:endParaRPr lang="en-US"/>
        </a:p>
      </dgm:t>
    </dgm:pt>
    <dgm:pt modelId="{0D2291BE-A051-422E-8E23-29099A542B60}" type="sibTrans" cxnId="{5028BCFC-359B-48AE-AB90-D0001FF4DA0E}">
      <dgm:prSet/>
      <dgm:spPr/>
      <dgm:t>
        <a:bodyPr/>
        <a:lstStyle/>
        <a:p>
          <a:endParaRPr lang="en-US"/>
        </a:p>
      </dgm:t>
    </dgm:pt>
    <dgm:pt modelId="{A179C0AE-9AE5-4536-A977-85DB3478BDBF}" type="pres">
      <dgm:prSet presAssocID="{6C788E57-5A89-4E97-A01F-57DE809DB79D}" presName="linear" presStyleCnt="0">
        <dgm:presLayoutVars>
          <dgm:animLvl val="lvl"/>
          <dgm:resizeHandles val="exact"/>
        </dgm:presLayoutVars>
      </dgm:prSet>
      <dgm:spPr/>
    </dgm:pt>
    <dgm:pt modelId="{FAFA9566-089A-4CD9-86A6-0B26118D6722}" type="pres">
      <dgm:prSet presAssocID="{B2A51773-5003-40C9-812E-E7298D7CD3F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7960586-DDA9-4680-B214-6A76F918E86B}" type="pres">
      <dgm:prSet presAssocID="{E8D1482D-9258-4710-872A-A78477546A18}" presName="spacer" presStyleCnt="0"/>
      <dgm:spPr/>
    </dgm:pt>
    <dgm:pt modelId="{E4BA5C6A-F230-47B8-8E6D-8776A969B834}" type="pres">
      <dgm:prSet presAssocID="{F58E4FCE-4A9B-423C-A7CB-FFF09A58B3E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C2DEEE2-6142-416C-ABB2-7921A0D985D5}" type="pres">
      <dgm:prSet presAssocID="{09CAD88E-A6FA-4781-9C29-A0E4DBB1DE14}" presName="spacer" presStyleCnt="0"/>
      <dgm:spPr/>
    </dgm:pt>
    <dgm:pt modelId="{728ED229-78DE-41EF-B442-26C2B98F8464}" type="pres">
      <dgm:prSet presAssocID="{F6A2E461-9CC2-4A87-8DBE-D26B122F138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1BE86DB-4CE9-4EF4-922C-C49810EFE512}" type="pres">
      <dgm:prSet presAssocID="{7707087B-46CB-44FD-88AE-138752C64786}" presName="spacer" presStyleCnt="0"/>
      <dgm:spPr/>
    </dgm:pt>
    <dgm:pt modelId="{F55B7018-802D-4157-99C4-376A9AA26476}" type="pres">
      <dgm:prSet presAssocID="{04EFD6A0-9FA4-4177-B1F9-8B7B039CF27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9968141-B88E-4CF0-8DBE-3C2F2FAF6328}" type="pres">
      <dgm:prSet presAssocID="{48F327EA-473A-4805-984E-2AE96C241B9A}" presName="spacer" presStyleCnt="0"/>
      <dgm:spPr/>
    </dgm:pt>
    <dgm:pt modelId="{98D6EEF0-3EF1-4A89-80BC-AE89F6C16870}" type="pres">
      <dgm:prSet presAssocID="{55E7C236-F575-4BF1-BB2A-0AFB5182FDF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ACA738-E6A8-4D7E-9B4F-C89F006DED1B}" type="pres">
      <dgm:prSet presAssocID="{85B748D1-6445-4A8D-970F-EB5C44BB2306}" presName="spacer" presStyleCnt="0"/>
      <dgm:spPr/>
    </dgm:pt>
    <dgm:pt modelId="{1F16A7A1-D1A8-4ECF-B73E-BBDCDA658556}" type="pres">
      <dgm:prSet presAssocID="{C8C29EC6-1B45-46D5-B2C7-EF80A5B2E80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7A6AF1B-9723-46F2-A4F7-493ACFC94D94}" type="presOf" srcId="{6C788E57-5A89-4E97-A01F-57DE809DB79D}" destId="{A179C0AE-9AE5-4536-A977-85DB3478BDBF}" srcOrd="0" destOrd="0" presId="urn:microsoft.com/office/officeart/2005/8/layout/vList2"/>
    <dgm:cxn modelId="{478A7537-6B87-4940-8F52-CE6B0F418482}" srcId="{6C788E57-5A89-4E97-A01F-57DE809DB79D}" destId="{55E7C236-F575-4BF1-BB2A-0AFB5182FDF6}" srcOrd="4" destOrd="0" parTransId="{E8989048-C3EA-4AE6-AA10-766A9C02EFD9}" sibTransId="{85B748D1-6445-4A8D-970F-EB5C44BB2306}"/>
    <dgm:cxn modelId="{C36FC53F-C2EB-41F2-86A0-3D7B76024F01}" type="presOf" srcId="{F6A2E461-9CC2-4A87-8DBE-D26B122F1388}" destId="{728ED229-78DE-41EF-B442-26C2B98F8464}" srcOrd="0" destOrd="0" presId="urn:microsoft.com/office/officeart/2005/8/layout/vList2"/>
    <dgm:cxn modelId="{2E942776-220D-4006-A921-FA80B1C21EB3}" type="presOf" srcId="{F58E4FCE-4A9B-423C-A7CB-FFF09A58B3EC}" destId="{E4BA5C6A-F230-47B8-8E6D-8776A969B834}" srcOrd="0" destOrd="0" presId="urn:microsoft.com/office/officeart/2005/8/layout/vList2"/>
    <dgm:cxn modelId="{99D6995A-085D-446F-8686-4CB87A6E7017}" type="presOf" srcId="{04EFD6A0-9FA4-4177-B1F9-8B7B039CF27F}" destId="{F55B7018-802D-4157-99C4-376A9AA26476}" srcOrd="0" destOrd="0" presId="urn:microsoft.com/office/officeart/2005/8/layout/vList2"/>
    <dgm:cxn modelId="{A291E290-6216-4407-9284-A2452D96E5E6}" srcId="{6C788E57-5A89-4E97-A01F-57DE809DB79D}" destId="{B2A51773-5003-40C9-812E-E7298D7CD3FD}" srcOrd="0" destOrd="0" parTransId="{9EBBB68E-B804-434C-AADE-A179B5A05415}" sibTransId="{E8D1482D-9258-4710-872A-A78477546A18}"/>
    <dgm:cxn modelId="{D9002C91-92E9-474B-BE98-DE71561B3FD0}" srcId="{6C788E57-5A89-4E97-A01F-57DE809DB79D}" destId="{F58E4FCE-4A9B-423C-A7CB-FFF09A58B3EC}" srcOrd="1" destOrd="0" parTransId="{1D313404-609C-4705-B02B-946E410D36FB}" sibTransId="{09CAD88E-A6FA-4781-9C29-A0E4DBB1DE14}"/>
    <dgm:cxn modelId="{1A3D109D-44E9-47EB-BB0E-F7010BB3FDB8}" type="presOf" srcId="{55E7C236-F575-4BF1-BB2A-0AFB5182FDF6}" destId="{98D6EEF0-3EF1-4A89-80BC-AE89F6C16870}" srcOrd="0" destOrd="0" presId="urn:microsoft.com/office/officeart/2005/8/layout/vList2"/>
    <dgm:cxn modelId="{BB55BD9D-F905-47CE-A5EC-F8056BAE3EE8}" srcId="{6C788E57-5A89-4E97-A01F-57DE809DB79D}" destId="{F6A2E461-9CC2-4A87-8DBE-D26B122F1388}" srcOrd="2" destOrd="0" parTransId="{4B46D55F-E06C-4BFA-8D59-A07CE5B5C30F}" sibTransId="{7707087B-46CB-44FD-88AE-138752C64786}"/>
    <dgm:cxn modelId="{0340FCA1-FBCA-46F7-9680-5235F811ECF0}" type="presOf" srcId="{B2A51773-5003-40C9-812E-E7298D7CD3FD}" destId="{FAFA9566-089A-4CD9-86A6-0B26118D6722}" srcOrd="0" destOrd="0" presId="urn:microsoft.com/office/officeart/2005/8/layout/vList2"/>
    <dgm:cxn modelId="{D75566B0-D642-4DEA-97DE-A20B4E938DCB}" type="presOf" srcId="{C8C29EC6-1B45-46D5-B2C7-EF80A5B2E80E}" destId="{1F16A7A1-D1A8-4ECF-B73E-BBDCDA658556}" srcOrd="0" destOrd="0" presId="urn:microsoft.com/office/officeart/2005/8/layout/vList2"/>
    <dgm:cxn modelId="{F81739D1-E0D2-4FA9-A128-E76F71DC146E}" srcId="{6C788E57-5A89-4E97-A01F-57DE809DB79D}" destId="{04EFD6A0-9FA4-4177-B1F9-8B7B039CF27F}" srcOrd="3" destOrd="0" parTransId="{3A635F0E-9E23-4270-8290-13E11D3DC61F}" sibTransId="{48F327EA-473A-4805-984E-2AE96C241B9A}"/>
    <dgm:cxn modelId="{5028BCFC-359B-48AE-AB90-D0001FF4DA0E}" srcId="{6C788E57-5A89-4E97-A01F-57DE809DB79D}" destId="{C8C29EC6-1B45-46D5-B2C7-EF80A5B2E80E}" srcOrd="5" destOrd="0" parTransId="{27BE5C2D-6D14-43DD-A4F7-54822A714965}" sibTransId="{0D2291BE-A051-422E-8E23-29099A542B60}"/>
    <dgm:cxn modelId="{5A1867F5-B8CE-472B-A907-8C9D814BD346}" type="presParOf" srcId="{A179C0AE-9AE5-4536-A977-85DB3478BDBF}" destId="{FAFA9566-089A-4CD9-86A6-0B26118D6722}" srcOrd="0" destOrd="0" presId="urn:microsoft.com/office/officeart/2005/8/layout/vList2"/>
    <dgm:cxn modelId="{B36D85D4-ECD7-4B6D-A554-B5F8BA74399C}" type="presParOf" srcId="{A179C0AE-9AE5-4536-A977-85DB3478BDBF}" destId="{C7960586-DDA9-4680-B214-6A76F918E86B}" srcOrd="1" destOrd="0" presId="urn:microsoft.com/office/officeart/2005/8/layout/vList2"/>
    <dgm:cxn modelId="{CA4EDBC2-9478-4209-97B0-40F41C863A46}" type="presParOf" srcId="{A179C0AE-9AE5-4536-A977-85DB3478BDBF}" destId="{E4BA5C6A-F230-47B8-8E6D-8776A969B834}" srcOrd="2" destOrd="0" presId="urn:microsoft.com/office/officeart/2005/8/layout/vList2"/>
    <dgm:cxn modelId="{29075A73-F6CB-4A6E-9F24-0A61EAE378E6}" type="presParOf" srcId="{A179C0AE-9AE5-4536-A977-85DB3478BDBF}" destId="{6C2DEEE2-6142-416C-ABB2-7921A0D985D5}" srcOrd="3" destOrd="0" presId="urn:microsoft.com/office/officeart/2005/8/layout/vList2"/>
    <dgm:cxn modelId="{65234A9A-70FB-4A0D-B92D-0608BD908FD0}" type="presParOf" srcId="{A179C0AE-9AE5-4536-A977-85DB3478BDBF}" destId="{728ED229-78DE-41EF-B442-26C2B98F8464}" srcOrd="4" destOrd="0" presId="urn:microsoft.com/office/officeart/2005/8/layout/vList2"/>
    <dgm:cxn modelId="{91A5D338-C317-4972-8717-C53D59EEF08B}" type="presParOf" srcId="{A179C0AE-9AE5-4536-A977-85DB3478BDBF}" destId="{81BE86DB-4CE9-4EF4-922C-C49810EFE512}" srcOrd="5" destOrd="0" presId="urn:microsoft.com/office/officeart/2005/8/layout/vList2"/>
    <dgm:cxn modelId="{79271B33-D104-4EB4-B821-EAB9032DE71A}" type="presParOf" srcId="{A179C0AE-9AE5-4536-A977-85DB3478BDBF}" destId="{F55B7018-802D-4157-99C4-376A9AA26476}" srcOrd="6" destOrd="0" presId="urn:microsoft.com/office/officeart/2005/8/layout/vList2"/>
    <dgm:cxn modelId="{BCFB10D2-3F95-4AA6-B340-A38E29C6C177}" type="presParOf" srcId="{A179C0AE-9AE5-4536-A977-85DB3478BDBF}" destId="{19968141-B88E-4CF0-8DBE-3C2F2FAF6328}" srcOrd="7" destOrd="0" presId="urn:microsoft.com/office/officeart/2005/8/layout/vList2"/>
    <dgm:cxn modelId="{D2EAADA6-1DBD-41F3-A327-6DA0711B1BBA}" type="presParOf" srcId="{A179C0AE-9AE5-4536-A977-85DB3478BDBF}" destId="{98D6EEF0-3EF1-4A89-80BC-AE89F6C16870}" srcOrd="8" destOrd="0" presId="urn:microsoft.com/office/officeart/2005/8/layout/vList2"/>
    <dgm:cxn modelId="{0CC063B3-141F-4457-8329-9EEB8E071038}" type="presParOf" srcId="{A179C0AE-9AE5-4536-A977-85DB3478BDBF}" destId="{A4ACA738-E6A8-4D7E-9B4F-C89F006DED1B}" srcOrd="9" destOrd="0" presId="urn:microsoft.com/office/officeart/2005/8/layout/vList2"/>
    <dgm:cxn modelId="{B529793A-3461-4A4A-B0BA-92D2DFE8B7B1}" type="presParOf" srcId="{A179C0AE-9AE5-4536-A977-85DB3478BDBF}" destId="{1F16A7A1-D1A8-4ECF-B73E-BBDCDA65855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5039FD-62B0-48FB-984D-B66EEB405DD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0F63928-4CA8-4CFA-B271-6B14D322CC90}">
      <dgm:prSet/>
      <dgm:spPr/>
      <dgm:t>
        <a:bodyPr/>
        <a:lstStyle/>
        <a:p>
          <a:r>
            <a:rPr lang="en-US"/>
            <a:t>Hoàn thành website với đầy đủ chức năng bán hàng.</a:t>
          </a:r>
        </a:p>
      </dgm:t>
    </dgm:pt>
    <dgm:pt modelId="{25492718-3655-4A4D-80D3-98D76DF1A2FD}" type="parTrans" cxnId="{68F69D87-E3F0-4F95-AE7C-516E5DAC4E33}">
      <dgm:prSet/>
      <dgm:spPr/>
      <dgm:t>
        <a:bodyPr/>
        <a:lstStyle/>
        <a:p>
          <a:endParaRPr lang="en-US"/>
        </a:p>
      </dgm:t>
    </dgm:pt>
    <dgm:pt modelId="{B570833C-BA31-4384-AB88-E2CE505AC47B}" type="sibTrans" cxnId="{68F69D87-E3F0-4F95-AE7C-516E5DAC4E33}">
      <dgm:prSet/>
      <dgm:spPr/>
      <dgm:t>
        <a:bodyPr/>
        <a:lstStyle/>
        <a:p>
          <a:endParaRPr lang="en-US"/>
        </a:p>
      </dgm:t>
    </dgm:pt>
    <dgm:pt modelId="{F8EA5618-263A-4C67-9BF6-C42FC7A0747F}">
      <dgm:prSet/>
      <dgm:spPr/>
      <dgm:t>
        <a:bodyPr/>
        <a:lstStyle/>
        <a:p>
          <a:r>
            <a:rPr lang="en-US"/>
            <a:t>Hướng phát triển: tích hợp thanh toán VNPay, quản lý giao hàng, ứng dụng mobile.</a:t>
          </a:r>
        </a:p>
      </dgm:t>
    </dgm:pt>
    <dgm:pt modelId="{839C88ED-5EC1-441B-A019-C491E7FBED2D}" type="parTrans" cxnId="{D2A3E120-5BDA-40F5-BEEF-521A56E1FB62}">
      <dgm:prSet/>
      <dgm:spPr/>
      <dgm:t>
        <a:bodyPr/>
        <a:lstStyle/>
        <a:p>
          <a:endParaRPr lang="en-US"/>
        </a:p>
      </dgm:t>
    </dgm:pt>
    <dgm:pt modelId="{514C58CB-125A-4B25-856D-ABBF1CD884A5}" type="sibTrans" cxnId="{D2A3E120-5BDA-40F5-BEEF-521A56E1FB62}">
      <dgm:prSet/>
      <dgm:spPr/>
      <dgm:t>
        <a:bodyPr/>
        <a:lstStyle/>
        <a:p>
          <a:endParaRPr lang="en-US"/>
        </a:p>
      </dgm:t>
    </dgm:pt>
    <dgm:pt modelId="{3CE8F303-61F6-4D42-8B22-E0DFEF8967C2}" type="pres">
      <dgm:prSet presAssocID="{395039FD-62B0-48FB-984D-B66EEB405DDE}" presName="root" presStyleCnt="0">
        <dgm:presLayoutVars>
          <dgm:dir/>
          <dgm:resizeHandles val="exact"/>
        </dgm:presLayoutVars>
      </dgm:prSet>
      <dgm:spPr/>
    </dgm:pt>
    <dgm:pt modelId="{A6DA4443-CF73-4BDA-8F3D-38107C3C2208}" type="pres">
      <dgm:prSet presAssocID="{D0F63928-4CA8-4CFA-B271-6B14D322CC90}" presName="compNode" presStyleCnt="0"/>
      <dgm:spPr/>
    </dgm:pt>
    <dgm:pt modelId="{8B8DA694-49A5-4488-B4F4-076C1D3D850C}" type="pres">
      <dgm:prSet presAssocID="{D0F63928-4CA8-4CFA-B271-6B14D322CC9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7DDF692-30F3-431D-94F7-549BB6499F5E}" type="pres">
      <dgm:prSet presAssocID="{D0F63928-4CA8-4CFA-B271-6B14D322CC90}" presName="spaceRect" presStyleCnt="0"/>
      <dgm:spPr/>
    </dgm:pt>
    <dgm:pt modelId="{FF782D68-2107-447B-AD7F-8FEA25B9B327}" type="pres">
      <dgm:prSet presAssocID="{D0F63928-4CA8-4CFA-B271-6B14D322CC90}" presName="textRect" presStyleLbl="revTx" presStyleIdx="0" presStyleCnt="2">
        <dgm:presLayoutVars>
          <dgm:chMax val="1"/>
          <dgm:chPref val="1"/>
        </dgm:presLayoutVars>
      </dgm:prSet>
      <dgm:spPr/>
    </dgm:pt>
    <dgm:pt modelId="{EC7A0243-9927-468B-ADAC-9570248D9284}" type="pres">
      <dgm:prSet presAssocID="{B570833C-BA31-4384-AB88-E2CE505AC47B}" presName="sibTrans" presStyleCnt="0"/>
      <dgm:spPr/>
    </dgm:pt>
    <dgm:pt modelId="{24B6FAF6-BE35-442F-965E-F7037E1558C9}" type="pres">
      <dgm:prSet presAssocID="{F8EA5618-263A-4C67-9BF6-C42FC7A0747F}" presName="compNode" presStyleCnt="0"/>
      <dgm:spPr/>
    </dgm:pt>
    <dgm:pt modelId="{1089D131-FC13-41EA-9E25-BD662917247C}" type="pres">
      <dgm:prSet presAssocID="{F8EA5618-263A-4C67-9BF6-C42FC7A074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DA6DFB9-366E-4918-9663-9EAD139DFDF7}" type="pres">
      <dgm:prSet presAssocID="{F8EA5618-263A-4C67-9BF6-C42FC7A0747F}" presName="spaceRect" presStyleCnt="0"/>
      <dgm:spPr/>
    </dgm:pt>
    <dgm:pt modelId="{987FBBDF-5119-4406-8C18-C9B100DA0185}" type="pres">
      <dgm:prSet presAssocID="{F8EA5618-263A-4C67-9BF6-C42FC7A0747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2A3E120-5BDA-40F5-BEEF-521A56E1FB62}" srcId="{395039FD-62B0-48FB-984D-B66EEB405DDE}" destId="{F8EA5618-263A-4C67-9BF6-C42FC7A0747F}" srcOrd="1" destOrd="0" parTransId="{839C88ED-5EC1-441B-A019-C491E7FBED2D}" sibTransId="{514C58CB-125A-4B25-856D-ABBF1CD884A5}"/>
    <dgm:cxn modelId="{9DA42741-B891-44A2-A559-0CC6AF21782C}" type="presOf" srcId="{395039FD-62B0-48FB-984D-B66EEB405DDE}" destId="{3CE8F303-61F6-4D42-8B22-E0DFEF8967C2}" srcOrd="0" destOrd="0" presId="urn:microsoft.com/office/officeart/2018/2/layout/IconLabelList"/>
    <dgm:cxn modelId="{9324A763-2620-4E54-8EB4-300853D9B03A}" type="presOf" srcId="{F8EA5618-263A-4C67-9BF6-C42FC7A0747F}" destId="{987FBBDF-5119-4406-8C18-C9B100DA0185}" srcOrd="0" destOrd="0" presId="urn:microsoft.com/office/officeart/2018/2/layout/IconLabelList"/>
    <dgm:cxn modelId="{68F69D87-E3F0-4F95-AE7C-516E5DAC4E33}" srcId="{395039FD-62B0-48FB-984D-B66EEB405DDE}" destId="{D0F63928-4CA8-4CFA-B271-6B14D322CC90}" srcOrd="0" destOrd="0" parTransId="{25492718-3655-4A4D-80D3-98D76DF1A2FD}" sibTransId="{B570833C-BA31-4384-AB88-E2CE505AC47B}"/>
    <dgm:cxn modelId="{BD84F7CF-7A89-41A1-9A2C-609DA82FE2D9}" type="presOf" srcId="{D0F63928-4CA8-4CFA-B271-6B14D322CC90}" destId="{FF782D68-2107-447B-AD7F-8FEA25B9B327}" srcOrd="0" destOrd="0" presId="urn:microsoft.com/office/officeart/2018/2/layout/IconLabelList"/>
    <dgm:cxn modelId="{27247DD2-7C63-4E12-A171-559F99A52C59}" type="presParOf" srcId="{3CE8F303-61F6-4D42-8B22-E0DFEF8967C2}" destId="{A6DA4443-CF73-4BDA-8F3D-38107C3C2208}" srcOrd="0" destOrd="0" presId="urn:microsoft.com/office/officeart/2018/2/layout/IconLabelList"/>
    <dgm:cxn modelId="{0EDA1AA8-B7DA-43D6-8DF3-BB3C8C5D2F4C}" type="presParOf" srcId="{A6DA4443-CF73-4BDA-8F3D-38107C3C2208}" destId="{8B8DA694-49A5-4488-B4F4-076C1D3D850C}" srcOrd="0" destOrd="0" presId="urn:microsoft.com/office/officeart/2018/2/layout/IconLabelList"/>
    <dgm:cxn modelId="{80E2DAC7-01D9-44B3-877D-7EB1ACECC7BF}" type="presParOf" srcId="{A6DA4443-CF73-4BDA-8F3D-38107C3C2208}" destId="{57DDF692-30F3-431D-94F7-549BB6499F5E}" srcOrd="1" destOrd="0" presId="urn:microsoft.com/office/officeart/2018/2/layout/IconLabelList"/>
    <dgm:cxn modelId="{D431AA3F-A55C-48BC-A6DC-E48E985F2D3E}" type="presParOf" srcId="{A6DA4443-CF73-4BDA-8F3D-38107C3C2208}" destId="{FF782D68-2107-447B-AD7F-8FEA25B9B327}" srcOrd="2" destOrd="0" presId="urn:microsoft.com/office/officeart/2018/2/layout/IconLabelList"/>
    <dgm:cxn modelId="{4018F3D5-78C1-4AFF-AA94-A634047CE79C}" type="presParOf" srcId="{3CE8F303-61F6-4D42-8B22-E0DFEF8967C2}" destId="{EC7A0243-9927-468B-ADAC-9570248D9284}" srcOrd="1" destOrd="0" presId="urn:microsoft.com/office/officeart/2018/2/layout/IconLabelList"/>
    <dgm:cxn modelId="{C14EA7D7-CA28-4C00-B1D4-80F1225860C6}" type="presParOf" srcId="{3CE8F303-61F6-4D42-8B22-E0DFEF8967C2}" destId="{24B6FAF6-BE35-442F-965E-F7037E1558C9}" srcOrd="2" destOrd="0" presId="urn:microsoft.com/office/officeart/2018/2/layout/IconLabelList"/>
    <dgm:cxn modelId="{5F8F9A31-1931-457D-BB97-FEE9376D6C24}" type="presParOf" srcId="{24B6FAF6-BE35-442F-965E-F7037E1558C9}" destId="{1089D131-FC13-41EA-9E25-BD662917247C}" srcOrd="0" destOrd="0" presId="urn:microsoft.com/office/officeart/2018/2/layout/IconLabelList"/>
    <dgm:cxn modelId="{9C91415B-76E8-4649-B771-9BE66F4E2213}" type="presParOf" srcId="{24B6FAF6-BE35-442F-965E-F7037E1558C9}" destId="{6DA6DFB9-366E-4918-9663-9EAD139DFDF7}" srcOrd="1" destOrd="0" presId="urn:microsoft.com/office/officeart/2018/2/layout/IconLabelList"/>
    <dgm:cxn modelId="{28D0B394-00D4-4FCA-8309-7D1602E51E0A}" type="presParOf" srcId="{24B6FAF6-BE35-442F-965E-F7037E1558C9}" destId="{987FBBDF-5119-4406-8C18-C9B100DA01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39B8F-1CEE-4B40-A590-B9C2FFD6509A}">
      <dsp:nvSpPr>
        <dsp:cNvPr id="0" name=""/>
        <dsp:cNvSpPr/>
      </dsp:nvSpPr>
      <dsp:spPr>
        <a:xfrm>
          <a:off x="0" y="0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/>
            <a:t>Tên dự án: Xây dựng website bán trái cây</a:t>
          </a:r>
          <a:endParaRPr lang="en-US" sz="1800" kern="1200"/>
        </a:p>
      </dsp:txBody>
      <dsp:txXfrm>
        <a:off x="27017" y="27017"/>
        <a:ext cx="5483391" cy="868383"/>
      </dsp:txXfrm>
    </dsp:sp>
    <dsp:sp modelId="{10A41706-CAC6-4F9E-9F02-245909AC9FDE}">
      <dsp:nvSpPr>
        <dsp:cNvPr id="0" name=""/>
        <dsp:cNvSpPr/>
      </dsp:nvSpPr>
      <dsp:spPr>
        <a:xfrm>
          <a:off x="549123" y="1090129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/>
            <a:t>Mục tiêu tổng quát: Phát triển website thương mại điện tử cho phép người dùng xem, đặt mua và thanh toán trái cây trực tuyến.</a:t>
          </a:r>
          <a:endParaRPr lang="en-US" sz="1800" kern="1200"/>
        </a:p>
      </dsp:txBody>
      <dsp:txXfrm>
        <a:off x="576140" y="1117146"/>
        <a:ext cx="5353968" cy="868383"/>
      </dsp:txXfrm>
    </dsp:sp>
    <dsp:sp modelId="{0865EB8E-1670-40CD-BAC1-158FBB9B4E27}">
      <dsp:nvSpPr>
        <dsp:cNvPr id="0" name=""/>
        <dsp:cNvSpPr/>
      </dsp:nvSpPr>
      <dsp:spPr>
        <a:xfrm>
          <a:off x="1090050" y="2180258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Nhóm thực hiện: Nguyễn Hoàng Tiến Đạt </a:t>
          </a:r>
          <a:r>
            <a:rPr lang="en-US" sz="1800" kern="1200" dirty="0"/>
            <a:t>-</a:t>
          </a:r>
          <a:r>
            <a:rPr lang="vi-VN" sz="1800" kern="1200" dirty="0"/>
            <a:t> Đặng Minh Nhật</a:t>
          </a:r>
          <a:endParaRPr lang="en-US" sz="1800" kern="1200" dirty="0"/>
        </a:p>
      </dsp:txBody>
      <dsp:txXfrm>
        <a:off x="1117067" y="2207275"/>
        <a:ext cx="5362164" cy="868383"/>
      </dsp:txXfrm>
    </dsp:sp>
    <dsp:sp modelId="{4CB23A1B-CCA3-40C7-AEE5-244818B46A71}">
      <dsp:nvSpPr>
        <dsp:cNvPr id="0" name=""/>
        <dsp:cNvSpPr/>
      </dsp:nvSpPr>
      <dsp:spPr>
        <a:xfrm>
          <a:off x="1639174" y="3270387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/>
            <a:t>Thời gian thực hiện: </a:t>
          </a:r>
          <a:r>
            <a:rPr lang="en-US" sz="1800" kern="1200" dirty="0"/>
            <a:t>09/08/2025</a:t>
          </a:r>
          <a:r>
            <a:rPr lang="vi-VN" sz="1800" kern="1200" dirty="0"/>
            <a:t> – </a:t>
          </a:r>
          <a:r>
            <a:rPr lang="en-US" sz="1800" kern="1200" dirty="0"/>
            <a:t>25/10/2025</a:t>
          </a:r>
        </a:p>
      </dsp:txBody>
      <dsp:txXfrm>
        <a:off x="1666191" y="3297404"/>
        <a:ext cx="5353968" cy="868383"/>
      </dsp:txXfrm>
    </dsp:sp>
    <dsp:sp modelId="{96CD622C-5019-4861-A474-E935C8AD91D1}">
      <dsp:nvSpPr>
        <dsp:cNvPr id="0" name=""/>
        <dsp:cNvSpPr/>
      </dsp:nvSpPr>
      <dsp:spPr>
        <a:xfrm>
          <a:off x="5957125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092028" y="706487"/>
        <a:ext cx="329765" cy="451177"/>
      </dsp:txXfrm>
    </dsp:sp>
    <dsp:sp modelId="{71995843-647F-49AB-847E-7A020BE49378}">
      <dsp:nvSpPr>
        <dsp:cNvPr id="0" name=""/>
        <dsp:cNvSpPr/>
      </dsp:nvSpPr>
      <dsp:spPr>
        <a:xfrm>
          <a:off x="6506249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41152" y="1796616"/>
        <a:ext cx="329765" cy="451177"/>
      </dsp:txXfrm>
    </dsp:sp>
    <dsp:sp modelId="{48DDAE01-98C4-4F20-BD8F-D1A6B461A243}">
      <dsp:nvSpPr>
        <dsp:cNvPr id="0" name=""/>
        <dsp:cNvSpPr/>
      </dsp:nvSpPr>
      <dsp:spPr>
        <a:xfrm>
          <a:off x="7047176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82079" y="2886746"/>
        <a:ext cx="329765" cy="451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C4E7F-5671-4CAC-8271-2E21FF1EEC62}">
      <dsp:nvSpPr>
        <dsp:cNvPr id="0" name=""/>
        <dsp:cNvSpPr/>
      </dsp:nvSpPr>
      <dsp:spPr>
        <a:xfrm>
          <a:off x="2401" y="1209894"/>
          <a:ext cx="1714409" cy="108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21A46-EBEE-4B6F-A0D4-37F4FDF7D529}">
      <dsp:nvSpPr>
        <dsp:cNvPr id="0" name=""/>
        <dsp:cNvSpPr/>
      </dsp:nvSpPr>
      <dsp:spPr>
        <a:xfrm>
          <a:off x="192891" y="1390860"/>
          <a:ext cx="1714409" cy="1088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/>
            <a:t>Đáp ứng xu hướng mua hàng trực tuyến.</a:t>
          </a:r>
          <a:endParaRPr lang="en-US" sz="1600" kern="1200"/>
        </a:p>
      </dsp:txBody>
      <dsp:txXfrm>
        <a:off x="224776" y="1422745"/>
        <a:ext cx="1650639" cy="1024880"/>
      </dsp:txXfrm>
    </dsp:sp>
    <dsp:sp modelId="{0024AEBA-26F2-4188-8456-DF18962CAF14}">
      <dsp:nvSpPr>
        <dsp:cNvPr id="0" name=""/>
        <dsp:cNvSpPr/>
      </dsp:nvSpPr>
      <dsp:spPr>
        <a:xfrm>
          <a:off x="2097790" y="1209894"/>
          <a:ext cx="1714409" cy="108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1B084-25E7-4755-A44A-6697DADFC11E}">
      <dsp:nvSpPr>
        <dsp:cNvPr id="0" name=""/>
        <dsp:cNvSpPr/>
      </dsp:nvSpPr>
      <dsp:spPr>
        <a:xfrm>
          <a:off x="2288280" y="1390860"/>
          <a:ext cx="1714409" cy="1088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/>
            <a:t>Hỗ trợ người bán mở rộng thị trường.</a:t>
          </a:r>
          <a:endParaRPr lang="en-US" sz="1600" kern="1200"/>
        </a:p>
      </dsp:txBody>
      <dsp:txXfrm>
        <a:off x="2320165" y="1422745"/>
        <a:ext cx="1650639" cy="1024880"/>
      </dsp:txXfrm>
    </dsp:sp>
    <dsp:sp modelId="{1E2B8989-5AFF-4E08-929C-FDF33F4B52C1}">
      <dsp:nvSpPr>
        <dsp:cNvPr id="0" name=""/>
        <dsp:cNvSpPr/>
      </dsp:nvSpPr>
      <dsp:spPr>
        <a:xfrm>
          <a:off x="4193180" y="1209894"/>
          <a:ext cx="1714409" cy="108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C4A90-A3AB-413C-BD2D-210BB1EAF32C}">
      <dsp:nvSpPr>
        <dsp:cNvPr id="0" name=""/>
        <dsp:cNvSpPr/>
      </dsp:nvSpPr>
      <dsp:spPr>
        <a:xfrm>
          <a:off x="4383670" y="1390860"/>
          <a:ext cx="1714409" cy="1088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/>
            <a:t>Tăng tính minh bạch và tin cậy.</a:t>
          </a:r>
          <a:endParaRPr lang="en-US" sz="1600" kern="1200"/>
        </a:p>
      </dsp:txBody>
      <dsp:txXfrm>
        <a:off x="4415555" y="1422745"/>
        <a:ext cx="1650639" cy="1024880"/>
      </dsp:txXfrm>
    </dsp:sp>
    <dsp:sp modelId="{6B378B78-FB89-4D3E-B96B-DC2F1FE4B8BC}">
      <dsp:nvSpPr>
        <dsp:cNvPr id="0" name=""/>
        <dsp:cNvSpPr/>
      </dsp:nvSpPr>
      <dsp:spPr>
        <a:xfrm>
          <a:off x="6288570" y="1209894"/>
          <a:ext cx="1714409" cy="108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26822-38F5-4BBB-912C-D905B1B342DC}">
      <dsp:nvSpPr>
        <dsp:cNvPr id="0" name=""/>
        <dsp:cNvSpPr/>
      </dsp:nvSpPr>
      <dsp:spPr>
        <a:xfrm>
          <a:off x="6479060" y="1390860"/>
          <a:ext cx="1714409" cy="1088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/>
            <a:t>Cải thiện trải nghiệm người dùng.</a:t>
          </a:r>
          <a:endParaRPr lang="en-US" sz="1600" kern="1200"/>
        </a:p>
      </dsp:txBody>
      <dsp:txXfrm>
        <a:off x="6510945" y="1422745"/>
        <a:ext cx="1650639" cy="1024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86B19-9A8C-4493-9DDD-25DEC50CD03B}">
      <dsp:nvSpPr>
        <dsp:cNvPr id="0" name=""/>
        <dsp:cNvSpPr/>
      </dsp:nvSpPr>
      <dsp:spPr>
        <a:xfrm>
          <a:off x="0" y="180378"/>
          <a:ext cx="5175384" cy="517538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6830D-0F05-4A89-9C9F-664DB712E607}">
      <dsp:nvSpPr>
        <dsp:cNvPr id="0" name=""/>
        <dsp:cNvSpPr/>
      </dsp:nvSpPr>
      <dsp:spPr>
        <a:xfrm>
          <a:off x="491661" y="672039"/>
          <a:ext cx="2018399" cy="2018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Xây dựng website hiện đại, thân thiện, dễ sử dụng.</a:t>
          </a:r>
        </a:p>
      </dsp:txBody>
      <dsp:txXfrm>
        <a:off x="590191" y="770569"/>
        <a:ext cx="1821339" cy="1821339"/>
      </dsp:txXfrm>
    </dsp:sp>
    <dsp:sp modelId="{D48CABC1-30F8-423F-99ED-C8EC0C465EA0}">
      <dsp:nvSpPr>
        <dsp:cNvPr id="0" name=""/>
        <dsp:cNvSpPr/>
      </dsp:nvSpPr>
      <dsp:spPr>
        <a:xfrm>
          <a:off x="2665322" y="672039"/>
          <a:ext cx="2018399" cy="20183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Cung cấp chức năng xem, tìm kiếm, giỏ hàng, đặt hàng, thanh toán.</a:t>
          </a:r>
        </a:p>
      </dsp:txBody>
      <dsp:txXfrm>
        <a:off x="2763852" y="770569"/>
        <a:ext cx="1821339" cy="1821339"/>
      </dsp:txXfrm>
    </dsp:sp>
    <dsp:sp modelId="{7A8122F4-4D80-45E8-BB18-B9ADC9C0F88A}">
      <dsp:nvSpPr>
        <dsp:cNvPr id="0" name=""/>
        <dsp:cNvSpPr/>
      </dsp:nvSpPr>
      <dsp:spPr>
        <a:xfrm>
          <a:off x="491661" y="2845701"/>
          <a:ext cx="2018399" cy="20183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Tạo hệ thống quản trị cho người bán.</a:t>
          </a:r>
        </a:p>
      </dsp:txBody>
      <dsp:txXfrm>
        <a:off x="590191" y="2944231"/>
        <a:ext cx="1821339" cy="1821339"/>
      </dsp:txXfrm>
    </dsp:sp>
    <dsp:sp modelId="{D9113BBA-C875-4D1E-AC9A-3DE9DF266224}">
      <dsp:nvSpPr>
        <dsp:cNvPr id="0" name=""/>
        <dsp:cNvSpPr/>
      </dsp:nvSpPr>
      <dsp:spPr>
        <a:xfrm>
          <a:off x="2665322" y="2845701"/>
          <a:ext cx="2018399" cy="20183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Đảm</a:t>
          </a:r>
          <a:r>
            <a:rPr lang="en-US" sz="2100" kern="1200" dirty="0"/>
            <a:t> </a:t>
          </a:r>
          <a:r>
            <a:rPr lang="en-US" sz="2100" kern="1200" dirty="0" err="1"/>
            <a:t>bảo</a:t>
          </a:r>
          <a:r>
            <a:rPr lang="en-US" sz="2100" kern="1200" dirty="0"/>
            <a:t> </a:t>
          </a:r>
          <a:r>
            <a:rPr lang="en-US" sz="2100" kern="1200" dirty="0" err="1"/>
            <a:t>bảo</a:t>
          </a:r>
          <a:r>
            <a:rPr lang="en-US" sz="2100" kern="1200" dirty="0"/>
            <a:t> </a:t>
          </a:r>
          <a:r>
            <a:rPr lang="en-US" sz="2100" kern="1200" dirty="0" err="1"/>
            <a:t>mật</a:t>
          </a:r>
          <a:r>
            <a:rPr lang="en-US" sz="2100" kern="1200" dirty="0"/>
            <a:t> </a:t>
          </a:r>
          <a:r>
            <a:rPr lang="en-US" sz="2100" kern="1200" dirty="0" err="1"/>
            <a:t>và</a:t>
          </a:r>
          <a:r>
            <a:rPr lang="en-US" sz="2100" kern="1200" dirty="0"/>
            <a:t> </a:t>
          </a:r>
          <a:r>
            <a:rPr lang="en-US" sz="2100" kern="1200" dirty="0" err="1"/>
            <a:t>tương</a:t>
          </a:r>
          <a:r>
            <a:rPr lang="en-US" sz="2100" kern="1200" dirty="0"/>
            <a:t> </a:t>
          </a:r>
          <a:r>
            <a:rPr lang="en-US" sz="2100" kern="1200" dirty="0" err="1"/>
            <a:t>thích</a:t>
          </a:r>
          <a:r>
            <a:rPr lang="en-US" sz="2100" kern="1200" dirty="0"/>
            <a:t> </a:t>
          </a:r>
          <a:r>
            <a:rPr lang="en-US" sz="2100" kern="1200" dirty="0" err="1"/>
            <a:t>đa</a:t>
          </a:r>
          <a:r>
            <a:rPr lang="en-US" sz="2100" kern="1200" dirty="0"/>
            <a:t> </a:t>
          </a:r>
          <a:r>
            <a:rPr lang="en-US" sz="2100" kern="1200" dirty="0" err="1"/>
            <a:t>thiết</a:t>
          </a:r>
          <a:r>
            <a:rPr lang="en-US" sz="2100" kern="1200" dirty="0"/>
            <a:t> </a:t>
          </a:r>
          <a:r>
            <a:rPr lang="en-US" sz="2100" kern="1200" dirty="0" err="1"/>
            <a:t>bị</a:t>
          </a:r>
          <a:r>
            <a:rPr lang="en-US" sz="2100" kern="1200" dirty="0"/>
            <a:t>.</a:t>
          </a:r>
        </a:p>
      </dsp:txBody>
      <dsp:txXfrm>
        <a:off x="2763852" y="2944231"/>
        <a:ext cx="1821339" cy="18213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64D5D-8E6C-4808-951C-5715F3F39FF2}">
      <dsp:nvSpPr>
        <dsp:cNvPr id="0" name=""/>
        <dsp:cNvSpPr/>
      </dsp:nvSpPr>
      <dsp:spPr>
        <a:xfrm>
          <a:off x="0" y="190484"/>
          <a:ext cx="5175384" cy="8353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Trong </a:t>
          </a:r>
          <a:r>
            <a:rPr lang="en-US" sz="2100" kern="1200" dirty="0" err="1"/>
            <a:t>phạm</a:t>
          </a:r>
          <a:r>
            <a:rPr lang="en-US" sz="2100" kern="1200" dirty="0"/>
            <a:t> vi: </a:t>
          </a:r>
          <a:r>
            <a:rPr lang="en-US" sz="2100" kern="1200" dirty="0" err="1"/>
            <a:t>giao</a:t>
          </a:r>
          <a:r>
            <a:rPr lang="en-US" sz="2100" kern="1200" dirty="0"/>
            <a:t> </a:t>
          </a:r>
          <a:r>
            <a:rPr lang="en-US" sz="2100" kern="1200" dirty="0" err="1"/>
            <a:t>diện</a:t>
          </a:r>
          <a:r>
            <a:rPr lang="en-US" sz="2100" kern="1200" dirty="0"/>
            <a:t> </a:t>
          </a:r>
          <a:r>
            <a:rPr lang="en-US" sz="2100" kern="1200" dirty="0" err="1"/>
            <a:t>khách</a:t>
          </a:r>
          <a:r>
            <a:rPr lang="en-US" sz="2100" kern="1200" dirty="0"/>
            <a:t> </a:t>
          </a:r>
          <a:r>
            <a:rPr lang="en-US" sz="2100" kern="1200" dirty="0" err="1"/>
            <a:t>hàng</a:t>
          </a:r>
          <a:r>
            <a:rPr lang="en-US" sz="2100" kern="1200" dirty="0"/>
            <a:t>, </a:t>
          </a:r>
          <a:r>
            <a:rPr lang="en-US" sz="2100" kern="1200" dirty="0" err="1"/>
            <a:t>trang</a:t>
          </a:r>
          <a:r>
            <a:rPr lang="en-US" sz="2100" kern="1200" dirty="0"/>
            <a:t> </a:t>
          </a:r>
          <a:r>
            <a:rPr lang="en-US" sz="2100" kern="1200" dirty="0" err="1"/>
            <a:t>quản</a:t>
          </a:r>
          <a:r>
            <a:rPr lang="en-US" sz="2100" kern="1200" dirty="0"/>
            <a:t> </a:t>
          </a:r>
          <a:r>
            <a:rPr lang="en-US" sz="2100" kern="1200" dirty="0" err="1"/>
            <a:t>trị</a:t>
          </a:r>
          <a:r>
            <a:rPr lang="en-US" sz="2100" kern="1200" dirty="0"/>
            <a:t>, </a:t>
          </a:r>
          <a:r>
            <a:rPr lang="en-US" sz="2100" kern="1200" dirty="0" err="1"/>
            <a:t>thanh</a:t>
          </a:r>
          <a:r>
            <a:rPr lang="en-US" sz="2100" kern="1200" dirty="0"/>
            <a:t> </a:t>
          </a:r>
          <a:r>
            <a:rPr lang="en-US" sz="2100" kern="1200" dirty="0" err="1"/>
            <a:t>toán</a:t>
          </a:r>
          <a:r>
            <a:rPr lang="en-US" sz="2100" kern="1200" dirty="0"/>
            <a:t> </a:t>
          </a:r>
          <a:r>
            <a:rPr lang="en-US" sz="2100" kern="1200" dirty="0" err="1"/>
            <a:t>mô</a:t>
          </a:r>
          <a:r>
            <a:rPr lang="en-US" sz="2100" kern="1200" dirty="0"/>
            <a:t> </a:t>
          </a:r>
          <a:r>
            <a:rPr lang="en-US" sz="2100" kern="1200" dirty="0" err="1"/>
            <a:t>phỏng</a:t>
          </a:r>
          <a:r>
            <a:rPr lang="en-US" sz="2100" kern="1200" dirty="0"/>
            <a:t>, responsive.</a:t>
          </a:r>
        </a:p>
      </dsp:txBody>
      <dsp:txXfrm>
        <a:off x="40780" y="231264"/>
        <a:ext cx="5093824" cy="753819"/>
      </dsp:txXfrm>
    </dsp:sp>
    <dsp:sp modelId="{C72FBF17-80CF-48D6-A7FF-DD0E9AD6F980}">
      <dsp:nvSpPr>
        <dsp:cNvPr id="0" name=""/>
        <dsp:cNvSpPr/>
      </dsp:nvSpPr>
      <dsp:spPr>
        <a:xfrm>
          <a:off x="0" y="1086344"/>
          <a:ext cx="5175384" cy="83537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Ngoài</a:t>
          </a:r>
          <a:r>
            <a:rPr lang="en-US" sz="2100" kern="1200" dirty="0"/>
            <a:t> </a:t>
          </a:r>
          <a:r>
            <a:rPr lang="en-US" sz="2100" kern="1200" dirty="0" err="1"/>
            <a:t>phạm</a:t>
          </a:r>
          <a:r>
            <a:rPr lang="en-US" sz="2100" kern="1200" dirty="0"/>
            <a:t> vi: </a:t>
          </a:r>
          <a:r>
            <a:rPr lang="en-US" sz="2100" kern="1200" dirty="0" err="1"/>
            <a:t>ứng</a:t>
          </a:r>
          <a:r>
            <a:rPr lang="en-US" sz="2100" kern="1200" dirty="0"/>
            <a:t> </a:t>
          </a:r>
          <a:r>
            <a:rPr lang="en-US" sz="2100" kern="1200" dirty="0" err="1"/>
            <a:t>dụng</a:t>
          </a:r>
          <a:r>
            <a:rPr lang="en-US" sz="2100" kern="1200" dirty="0"/>
            <a:t> di </a:t>
          </a:r>
          <a:r>
            <a:rPr lang="en-US" sz="2100" kern="1200" dirty="0" err="1"/>
            <a:t>động</a:t>
          </a:r>
          <a:r>
            <a:rPr lang="en-US" sz="2100" kern="1200" dirty="0"/>
            <a:t>, </a:t>
          </a:r>
          <a:r>
            <a:rPr lang="en-US" sz="2100" kern="1200" dirty="0" err="1"/>
            <a:t>cổng</a:t>
          </a:r>
          <a:r>
            <a:rPr lang="en-US" sz="2100" kern="1200" dirty="0"/>
            <a:t> </a:t>
          </a:r>
          <a:r>
            <a:rPr lang="en-US" sz="2100" kern="1200" dirty="0" err="1"/>
            <a:t>thanh</a:t>
          </a:r>
          <a:r>
            <a:rPr lang="en-US" sz="2100" kern="1200" dirty="0"/>
            <a:t> </a:t>
          </a:r>
          <a:r>
            <a:rPr lang="en-US" sz="2100" kern="1200" dirty="0" err="1"/>
            <a:t>toán</a:t>
          </a:r>
          <a:r>
            <a:rPr lang="en-US" sz="2100" kern="1200" dirty="0"/>
            <a:t> </a:t>
          </a:r>
          <a:r>
            <a:rPr lang="en-US" sz="2100" kern="1200" dirty="0" err="1"/>
            <a:t>thực</a:t>
          </a:r>
          <a:r>
            <a:rPr lang="en-US" sz="2100" kern="1200" dirty="0"/>
            <a:t>, </a:t>
          </a:r>
          <a:r>
            <a:rPr lang="en-US" sz="2100" kern="1200" dirty="0" err="1"/>
            <a:t>quản</a:t>
          </a:r>
          <a:r>
            <a:rPr lang="en-US" sz="2100" kern="1200" dirty="0"/>
            <a:t> </a:t>
          </a:r>
          <a:r>
            <a:rPr lang="en-US" sz="2100" kern="1200" dirty="0" err="1"/>
            <a:t>lý</a:t>
          </a:r>
          <a:r>
            <a:rPr lang="en-US" sz="2100" kern="1200" dirty="0"/>
            <a:t> </a:t>
          </a:r>
          <a:r>
            <a:rPr lang="en-US" sz="2100" kern="1200" dirty="0" err="1"/>
            <a:t>kho</a:t>
          </a:r>
          <a:r>
            <a:rPr lang="en-US" sz="2100" kern="1200" dirty="0"/>
            <a:t> &amp; </a:t>
          </a:r>
          <a:r>
            <a:rPr lang="en-US" sz="2100" kern="1200" dirty="0" err="1"/>
            <a:t>giao</a:t>
          </a:r>
          <a:r>
            <a:rPr lang="en-US" sz="2100" kern="1200" dirty="0"/>
            <a:t> </a:t>
          </a:r>
          <a:r>
            <a:rPr lang="en-US" sz="2100" kern="1200" dirty="0" err="1"/>
            <a:t>hàng</a:t>
          </a:r>
          <a:r>
            <a:rPr lang="en-US" sz="2100" kern="1200" dirty="0"/>
            <a:t>.</a:t>
          </a:r>
        </a:p>
      </dsp:txBody>
      <dsp:txXfrm>
        <a:off x="40780" y="1127124"/>
        <a:ext cx="5093824" cy="7538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B2781-BD8A-4511-9F37-FB548B88BD14}">
      <dsp:nvSpPr>
        <dsp:cNvPr id="0" name=""/>
        <dsp:cNvSpPr/>
      </dsp:nvSpPr>
      <dsp:spPr>
        <a:xfrm>
          <a:off x="0" y="2096402"/>
          <a:ext cx="8195871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D9A42-CAFC-44DC-BFB3-5A31FABEAECB}">
      <dsp:nvSpPr>
        <dsp:cNvPr id="0" name=""/>
        <dsp:cNvSpPr/>
      </dsp:nvSpPr>
      <dsp:spPr>
        <a:xfrm>
          <a:off x="141466" y="1299769"/>
          <a:ext cx="2060173" cy="5031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10 Aug.</a:t>
          </a:r>
        </a:p>
      </dsp:txBody>
      <dsp:txXfrm>
        <a:off x="141466" y="1299769"/>
        <a:ext cx="2060173" cy="503136"/>
      </dsp:txXfrm>
    </dsp:sp>
    <dsp:sp modelId="{F37DD52F-A5E3-4BAC-AE43-ED038CD36A8F}">
      <dsp:nvSpPr>
        <dsp:cNvPr id="0" name=""/>
        <dsp:cNvSpPr/>
      </dsp:nvSpPr>
      <dsp:spPr>
        <a:xfrm>
          <a:off x="141466" y="491881"/>
          <a:ext cx="2060173" cy="80788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09–10/08: Khởi tạo dự án.</a:t>
          </a:r>
        </a:p>
      </dsp:txBody>
      <dsp:txXfrm>
        <a:off x="141466" y="491881"/>
        <a:ext cx="2060173" cy="807888"/>
      </dsp:txXfrm>
    </dsp:sp>
    <dsp:sp modelId="{C50B72CF-B58F-4072-A733-A527F8297E6D}">
      <dsp:nvSpPr>
        <dsp:cNvPr id="0" name=""/>
        <dsp:cNvSpPr/>
      </dsp:nvSpPr>
      <dsp:spPr>
        <a:xfrm>
          <a:off x="1171553" y="1802906"/>
          <a:ext cx="0" cy="293496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BDC39D-8092-4F58-A3D0-6271EBECABD6}">
      <dsp:nvSpPr>
        <dsp:cNvPr id="0" name=""/>
        <dsp:cNvSpPr/>
      </dsp:nvSpPr>
      <dsp:spPr>
        <a:xfrm>
          <a:off x="1312019" y="2389898"/>
          <a:ext cx="2060173" cy="503136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13 Aug.</a:t>
          </a:r>
        </a:p>
      </dsp:txBody>
      <dsp:txXfrm>
        <a:off x="1312019" y="2389898"/>
        <a:ext cx="2060173" cy="503136"/>
      </dsp:txXfrm>
    </dsp:sp>
    <dsp:sp modelId="{1A950E92-121E-4AF1-B5D3-B8843A3C0B8A}">
      <dsp:nvSpPr>
        <dsp:cNvPr id="0" name=""/>
        <dsp:cNvSpPr/>
      </dsp:nvSpPr>
      <dsp:spPr>
        <a:xfrm>
          <a:off x="1312019" y="2893035"/>
          <a:ext cx="2060173" cy="807888"/>
        </a:xfrm>
        <a:prstGeom prst="rect">
          <a:avLst/>
        </a:prstGeom>
        <a:solidFill>
          <a:schemeClr val="accent2">
            <a:tint val="40000"/>
            <a:alpha val="90000"/>
            <a:hueOff val="1005164"/>
            <a:satOff val="-876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005164"/>
              <a:satOff val="-876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11–13/08: Cài đặt môi trường.</a:t>
          </a:r>
        </a:p>
      </dsp:txBody>
      <dsp:txXfrm>
        <a:off x="1312019" y="2893035"/>
        <a:ext cx="2060173" cy="807888"/>
      </dsp:txXfrm>
    </dsp:sp>
    <dsp:sp modelId="{738D6EFE-8275-4D77-B73B-99F4B5634711}">
      <dsp:nvSpPr>
        <dsp:cNvPr id="0" name=""/>
        <dsp:cNvSpPr/>
      </dsp:nvSpPr>
      <dsp:spPr>
        <a:xfrm>
          <a:off x="2342106" y="2096402"/>
          <a:ext cx="0" cy="293496"/>
        </a:xfrm>
        <a:prstGeom prst="line">
          <a:avLst/>
        </a:prstGeom>
        <a:noFill/>
        <a:ln w="9525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7D654-9927-48F1-A965-A82A57840BE6}">
      <dsp:nvSpPr>
        <dsp:cNvPr id="0" name=""/>
        <dsp:cNvSpPr/>
      </dsp:nvSpPr>
      <dsp:spPr>
        <a:xfrm rot="2700000">
          <a:off x="1138940" y="2063790"/>
          <a:ext cx="65224" cy="652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1C920-ED3E-414F-B335-1A1ADD31A50F}">
      <dsp:nvSpPr>
        <dsp:cNvPr id="0" name=""/>
        <dsp:cNvSpPr/>
      </dsp:nvSpPr>
      <dsp:spPr>
        <a:xfrm rot="2700000">
          <a:off x="2309493" y="2063790"/>
          <a:ext cx="65224" cy="65224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AF712-449F-4EB4-A108-1A93FEE22EEA}">
      <dsp:nvSpPr>
        <dsp:cNvPr id="0" name=""/>
        <dsp:cNvSpPr/>
      </dsp:nvSpPr>
      <dsp:spPr>
        <a:xfrm>
          <a:off x="2482572" y="1299769"/>
          <a:ext cx="2060173" cy="503136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24 Aug.</a:t>
          </a:r>
        </a:p>
      </dsp:txBody>
      <dsp:txXfrm>
        <a:off x="2482572" y="1299769"/>
        <a:ext cx="2060173" cy="503136"/>
      </dsp:txXfrm>
    </dsp:sp>
    <dsp:sp modelId="{D3071041-5137-4CA6-A42E-A7C5DD8A512B}">
      <dsp:nvSpPr>
        <dsp:cNvPr id="0" name=""/>
        <dsp:cNvSpPr/>
      </dsp:nvSpPr>
      <dsp:spPr>
        <a:xfrm>
          <a:off x="2482572" y="491881"/>
          <a:ext cx="2060173" cy="807888"/>
        </a:xfrm>
        <a:prstGeom prst="rect">
          <a:avLst/>
        </a:prstGeom>
        <a:solidFill>
          <a:schemeClr val="accent2">
            <a:tint val="40000"/>
            <a:alpha val="90000"/>
            <a:hueOff val="2010328"/>
            <a:satOff val="-1751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010328"/>
              <a:satOff val="-1751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22–24/08: Thiết kế &amp; UML.</a:t>
          </a:r>
        </a:p>
      </dsp:txBody>
      <dsp:txXfrm>
        <a:off x="2482572" y="491881"/>
        <a:ext cx="2060173" cy="807888"/>
      </dsp:txXfrm>
    </dsp:sp>
    <dsp:sp modelId="{A17F5D6E-4F67-482C-B097-4389DD180BA2}">
      <dsp:nvSpPr>
        <dsp:cNvPr id="0" name=""/>
        <dsp:cNvSpPr/>
      </dsp:nvSpPr>
      <dsp:spPr>
        <a:xfrm>
          <a:off x="3512659" y="1802906"/>
          <a:ext cx="0" cy="293496"/>
        </a:xfrm>
        <a:prstGeom prst="line">
          <a:avLst/>
        </a:prstGeom>
        <a:noFill/>
        <a:ln w="9525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13CBA-18E0-4DC1-AA86-C2E6E6EF2DF9}">
      <dsp:nvSpPr>
        <dsp:cNvPr id="0" name=""/>
        <dsp:cNvSpPr/>
      </dsp:nvSpPr>
      <dsp:spPr>
        <a:xfrm>
          <a:off x="3653125" y="2389898"/>
          <a:ext cx="2060173" cy="503136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25 Aug. – 2 Sep.</a:t>
          </a:r>
        </a:p>
      </dsp:txBody>
      <dsp:txXfrm>
        <a:off x="3653125" y="2389898"/>
        <a:ext cx="2060173" cy="503136"/>
      </dsp:txXfrm>
    </dsp:sp>
    <dsp:sp modelId="{9F2ED99B-63E2-4270-9EF6-987FA001E880}">
      <dsp:nvSpPr>
        <dsp:cNvPr id="0" name=""/>
        <dsp:cNvSpPr/>
      </dsp:nvSpPr>
      <dsp:spPr>
        <a:xfrm>
          <a:off x="3653125" y="2893035"/>
          <a:ext cx="2060173" cy="570273"/>
        </a:xfrm>
        <a:prstGeom prst="rect">
          <a:avLst/>
        </a:prstGeom>
        <a:solidFill>
          <a:schemeClr val="accent2">
            <a:tint val="40000"/>
            <a:alpha val="90000"/>
            <a:hueOff val="3015493"/>
            <a:satOff val="-2627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015493"/>
              <a:satOff val="-2627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Lập trình website.</a:t>
          </a:r>
        </a:p>
      </dsp:txBody>
      <dsp:txXfrm>
        <a:off x="3653125" y="2893035"/>
        <a:ext cx="2060173" cy="570273"/>
      </dsp:txXfrm>
    </dsp:sp>
    <dsp:sp modelId="{60E9FAA7-4F0B-4E33-B0F7-A1F20F5C2888}">
      <dsp:nvSpPr>
        <dsp:cNvPr id="0" name=""/>
        <dsp:cNvSpPr/>
      </dsp:nvSpPr>
      <dsp:spPr>
        <a:xfrm>
          <a:off x="4683211" y="2096402"/>
          <a:ext cx="0" cy="293496"/>
        </a:xfrm>
        <a:prstGeom prst="line">
          <a:avLst/>
        </a:prstGeom>
        <a:noFill/>
        <a:ln w="9525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F0886-01F1-4E41-B0DE-63723DA412C9}">
      <dsp:nvSpPr>
        <dsp:cNvPr id="0" name=""/>
        <dsp:cNvSpPr/>
      </dsp:nvSpPr>
      <dsp:spPr>
        <a:xfrm rot="2700000">
          <a:off x="3480046" y="2063790"/>
          <a:ext cx="65224" cy="65224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10D3D-53F2-49DA-834A-A7473B0ED300}">
      <dsp:nvSpPr>
        <dsp:cNvPr id="0" name=""/>
        <dsp:cNvSpPr/>
      </dsp:nvSpPr>
      <dsp:spPr>
        <a:xfrm rot="2700000">
          <a:off x="4650599" y="2063790"/>
          <a:ext cx="65224" cy="65224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2031F-A214-4EC0-930C-6CCEDDBB2F17}">
      <dsp:nvSpPr>
        <dsp:cNvPr id="0" name=""/>
        <dsp:cNvSpPr/>
      </dsp:nvSpPr>
      <dsp:spPr>
        <a:xfrm>
          <a:off x="4823678" y="1299769"/>
          <a:ext cx="2060173" cy="503136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6 Sep.</a:t>
          </a:r>
        </a:p>
      </dsp:txBody>
      <dsp:txXfrm>
        <a:off x="4823678" y="1299769"/>
        <a:ext cx="2060173" cy="503136"/>
      </dsp:txXfrm>
    </dsp:sp>
    <dsp:sp modelId="{E3B6F69B-4E61-43B6-87ED-89FC055C2B0A}">
      <dsp:nvSpPr>
        <dsp:cNvPr id="0" name=""/>
        <dsp:cNvSpPr/>
      </dsp:nvSpPr>
      <dsp:spPr>
        <a:xfrm>
          <a:off x="4823678" y="491881"/>
          <a:ext cx="2060173" cy="807888"/>
        </a:xfrm>
        <a:prstGeom prst="rect">
          <a:avLst/>
        </a:prstGeom>
        <a:solidFill>
          <a:schemeClr val="accent2">
            <a:tint val="40000"/>
            <a:alpha val="90000"/>
            <a:hueOff val="4020657"/>
            <a:satOff val="-3502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020657"/>
              <a:satOff val="-3502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03–06/09: Kiểm thử &amp; sửa lỗi.</a:t>
          </a:r>
        </a:p>
      </dsp:txBody>
      <dsp:txXfrm>
        <a:off x="4823678" y="491881"/>
        <a:ext cx="2060173" cy="807888"/>
      </dsp:txXfrm>
    </dsp:sp>
    <dsp:sp modelId="{14EBE839-565D-47E1-B995-8FDEA3B296BE}">
      <dsp:nvSpPr>
        <dsp:cNvPr id="0" name=""/>
        <dsp:cNvSpPr/>
      </dsp:nvSpPr>
      <dsp:spPr>
        <a:xfrm>
          <a:off x="5853764" y="1802906"/>
          <a:ext cx="0" cy="293496"/>
        </a:xfrm>
        <a:prstGeom prst="line">
          <a:avLst/>
        </a:prstGeom>
        <a:noFill/>
        <a:ln w="9525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8E253-507C-4AD6-891A-9D75D1212EF2}">
      <dsp:nvSpPr>
        <dsp:cNvPr id="0" name=""/>
        <dsp:cNvSpPr/>
      </dsp:nvSpPr>
      <dsp:spPr>
        <a:xfrm>
          <a:off x="5994231" y="2389898"/>
          <a:ext cx="2060173" cy="503136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25 Oct.</a:t>
          </a:r>
        </a:p>
      </dsp:txBody>
      <dsp:txXfrm>
        <a:off x="5994231" y="2389898"/>
        <a:ext cx="2060173" cy="503136"/>
      </dsp:txXfrm>
    </dsp:sp>
    <dsp:sp modelId="{2F97AF96-2047-4435-B761-1E8D741AB497}">
      <dsp:nvSpPr>
        <dsp:cNvPr id="0" name=""/>
        <dsp:cNvSpPr/>
      </dsp:nvSpPr>
      <dsp:spPr>
        <a:xfrm>
          <a:off x="5994231" y="2893035"/>
          <a:ext cx="2060173" cy="807888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07–25/10: Hoàn </a:t>
          </a:r>
          <a:r>
            <a:rPr lang="en-US" sz="1700" kern="1200" dirty="0" err="1"/>
            <a:t>thiện</a:t>
          </a:r>
          <a:r>
            <a:rPr lang="en-US" sz="1700" kern="1200" dirty="0"/>
            <a:t> &amp; </a:t>
          </a:r>
          <a:r>
            <a:rPr lang="en-US" sz="1700" kern="1200" dirty="0" err="1"/>
            <a:t>báo</a:t>
          </a:r>
          <a:r>
            <a:rPr lang="en-US" sz="1700" kern="1200" dirty="0"/>
            <a:t> </a:t>
          </a:r>
          <a:r>
            <a:rPr lang="en-US" sz="1700" kern="1200" dirty="0" err="1"/>
            <a:t>cáo</a:t>
          </a:r>
          <a:r>
            <a:rPr lang="en-US" sz="1700" kern="1200" dirty="0"/>
            <a:t>.</a:t>
          </a:r>
        </a:p>
      </dsp:txBody>
      <dsp:txXfrm>
        <a:off x="5994231" y="2893035"/>
        <a:ext cx="2060173" cy="807888"/>
      </dsp:txXfrm>
    </dsp:sp>
    <dsp:sp modelId="{5AB7D537-E24A-4840-936A-B4DDD92F6AC6}">
      <dsp:nvSpPr>
        <dsp:cNvPr id="0" name=""/>
        <dsp:cNvSpPr/>
      </dsp:nvSpPr>
      <dsp:spPr>
        <a:xfrm>
          <a:off x="7024317" y="2096402"/>
          <a:ext cx="0" cy="293496"/>
        </a:xfrm>
        <a:prstGeom prst="line">
          <a:avLst/>
        </a:pr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7EA630-EF0B-420B-A654-AA72B68D4B70}">
      <dsp:nvSpPr>
        <dsp:cNvPr id="0" name=""/>
        <dsp:cNvSpPr/>
      </dsp:nvSpPr>
      <dsp:spPr>
        <a:xfrm rot="2700000">
          <a:off x="5821152" y="2063790"/>
          <a:ext cx="65224" cy="65224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C59DF-6CB1-4178-8C1F-8413354674FA}">
      <dsp:nvSpPr>
        <dsp:cNvPr id="0" name=""/>
        <dsp:cNvSpPr/>
      </dsp:nvSpPr>
      <dsp:spPr>
        <a:xfrm rot="2700000">
          <a:off x="6991705" y="2063790"/>
          <a:ext cx="65224" cy="65224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5A42A-876F-46BA-8FF9-BF480D3A4355}">
      <dsp:nvSpPr>
        <dsp:cNvPr id="0" name=""/>
        <dsp:cNvSpPr/>
      </dsp:nvSpPr>
      <dsp:spPr>
        <a:xfrm>
          <a:off x="0" y="36440"/>
          <a:ext cx="5000124" cy="173415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Bảo mật dữ liệu khách hàng và đơn hàng.</a:t>
          </a:r>
        </a:p>
      </dsp:txBody>
      <dsp:txXfrm>
        <a:off x="84655" y="121095"/>
        <a:ext cx="4830814" cy="1564849"/>
      </dsp:txXfrm>
    </dsp:sp>
    <dsp:sp modelId="{E62C3B15-32DC-464D-A3FD-B9092702724E}">
      <dsp:nvSpPr>
        <dsp:cNvPr id="0" name=""/>
        <dsp:cNvSpPr/>
      </dsp:nvSpPr>
      <dsp:spPr>
        <a:xfrm>
          <a:off x="0" y="1859880"/>
          <a:ext cx="5000124" cy="1734159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Tối ưu hiệu năng tải hình ảnh.</a:t>
          </a:r>
        </a:p>
      </dsp:txBody>
      <dsp:txXfrm>
        <a:off x="84655" y="1944535"/>
        <a:ext cx="4830814" cy="1564849"/>
      </dsp:txXfrm>
    </dsp:sp>
    <dsp:sp modelId="{A593CB97-87CF-4053-8893-F00769D606DE}">
      <dsp:nvSpPr>
        <dsp:cNvPr id="0" name=""/>
        <dsp:cNvSpPr/>
      </dsp:nvSpPr>
      <dsp:spPr>
        <a:xfrm>
          <a:off x="0" y="3683319"/>
          <a:ext cx="5000124" cy="1734159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Rủi ro: lỗi kỹ thuật, thay đổi yêu cầu, mất dữ liệu, chậm tiến độ.</a:t>
          </a:r>
        </a:p>
      </dsp:txBody>
      <dsp:txXfrm>
        <a:off x="84655" y="3767974"/>
        <a:ext cx="4830814" cy="15648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A9566-089A-4CD9-86A6-0B26118D6722}">
      <dsp:nvSpPr>
        <dsp:cNvPr id="0" name=""/>
        <dsp:cNvSpPr/>
      </dsp:nvSpPr>
      <dsp:spPr>
        <a:xfrm>
          <a:off x="0" y="748084"/>
          <a:ext cx="5000124" cy="599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Giai đoạn 1: Khởi tạo &amp; Phân tích</a:t>
          </a:r>
        </a:p>
      </dsp:txBody>
      <dsp:txXfrm>
        <a:off x="29271" y="777355"/>
        <a:ext cx="4941582" cy="541083"/>
      </dsp:txXfrm>
    </dsp:sp>
    <dsp:sp modelId="{E4BA5C6A-F230-47B8-8E6D-8776A969B834}">
      <dsp:nvSpPr>
        <dsp:cNvPr id="0" name=""/>
        <dsp:cNvSpPr/>
      </dsp:nvSpPr>
      <dsp:spPr>
        <a:xfrm>
          <a:off x="0" y="1419709"/>
          <a:ext cx="5000124" cy="599625"/>
        </a:xfrm>
        <a:prstGeom prst="roundRect">
          <a:avLst/>
        </a:prstGeom>
        <a:gradFill rotWithShape="0">
          <a:gsLst>
            <a:gs pos="0">
              <a:schemeClr val="accent2">
                <a:hueOff val="936304"/>
                <a:satOff val="-1168"/>
                <a:lumOff val="27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936304"/>
                <a:satOff val="-1168"/>
                <a:lumOff val="27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Giai đoạn 2: Thiết kế hệ thống</a:t>
          </a:r>
        </a:p>
      </dsp:txBody>
      <dsp:txXfrm>
        <a:off x="29271" y="1448980"/>
        <a:ext cx="4941582" cy="541083"/>
      </dsp:txXfrm>
    </dsp:sp>
    <dsp:sp modelId="{728ED229-78DE-41EF-B442-26C2B98F8464}">
      <dsp:nvSpPr>
        <dsp:cNvPr id="0" name=""/>
        <dsp:cNvSpPr/>
      </dsp:nvSpPr>
      <dsp:spPr>
        <a:xfrm>
          <a:off x="0" y="2091335"/>
          <a:ext cx="5000124" cy="599625"/>
        </a:xfrm>
        <a:prstGeom prst="roundRect">
          <a:avLst/>
        </a:prstGeom>
        <a:gradFill rotWithShape="0">
          <a:gsLst>
            <a:gs pos="0">
              <a:schemeClr val="accent2">
                <a:hueOff val="1872608"/>
                <a:satOff val="-2336"/>
                <a:lumOff val="54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872608"/>
                <a:satOff val="-2336"/>
                <a:lumOff val="54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Giai đoạn 3: Phát triển Backend</a:t>
          </a:r>
        </a:p>
      </dsp:txBody>
      <dsp:txXfrm>
        <a:off x="29271" y="2120606"/>
        <a:ext cx="4941582" cy="541083"/>
      </dsp:txXfrm>
    </dsp:sp>
    <dsp:sp modelId="{F55B7018-802D-4157-99C4-376A9AA26476}">
      <dsp:nvSpPr>
        <dsp:cNvPr id="0" name=""/>
        <dsp:cNvSpPr/>
      </dsp:nvSpPr>
      <dsp:spPr>
        <a:xfrm>
          <a:off x="0" y="2762960"/>
          <a:ext cx="5000124" cy="599625"/>
        </a:xfrm>
        <a:prstGeom prst="roundRect">
          <a:avLst/>
        </a:prstGeom>
        <a:gradFill rotWithShape="0">
          <a:gsLst>
            <a:gs pos="0">
              <a:schemeClr val="accent2">
                <a:hueOff val="2808911"/>
                <a:satOff val="-3503"/>
                <a:lumOff val="82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808911"/>
                <a:satOff val="-3503"/>
                <a:lumOff val="82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Giai đoạn 4: Phát triển Frontend</a:t>
          </a:r>
        </a:p>
      </dsp:txBody>
      <dsp:txXfrm>
        <a:off x="29271" y="2792231"/>
        <a:ext cx="4941582" cy="541083"/>
      </dsp:txXfrm>
    </dsp:sp>
    <dsp:sp modelId="{98D6EEF0-3EF1-4A89-80BC-AE89F6C16870}">
      <dsp:nvSpPr>
        <dsp:cNvPr id="0" name=""/>
        <dsp:cNvSpPr/>
      </dsp:nvSpPr>
      <dsp:spPr>
        <a:xfrm>
          <a:off x="0" y="3434585"/>
          <a:ext cx="5000124" cy="599625"/>
        </a:xfrm>
        <a:prstGeom prst="roundRect">
          <a:avLst/>
        </a:prstGeom>
        <a:gradFill rotWithShape="0">
          <a:gsLst>
            <a:gs pos="0">
              <a:schemeClr val="accent2">
                <a:hueOff val="3745215"/>
                <a:satOff val="-4671"/>
                <a:lumOff val="10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745215"/>
                <a:satOff val="-4671"/>
                <a:lumOff val="10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Giai đoạn 5: Kiểm thử &amp; Hoàn thiện</a:t>
          </a:r>
        </a:p>
      </dsp:txBody>
      <dsp:txXfrm>
        <a:off x="29271" y="3463856"/>
        <a:ext cx="4941582" cy="541083"/>
      </dsp:txXfrm>
    </dsp:sp>
    <dsp:sp modelId="{1F16A7A1-D1A8-4ECF-B73E-BBDCDA658556}">
      <dsp:nvSpPr>
        <dsp:cNvPr id="0" name=""/>
        <dsp:cNvSpPr/>
      </dsp:nvSpPr>
      <dsp:spPr>
        <a:xfrm>
          <a:off x="0" y="4106210"/>
          <a:ext cx="5000124" cy="599625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Giai đoạn 6: Báo cáo &amp; Nghiệm thu</a:t>
          </a:r>
        </a:p>
      </dsp:txBody>
      <dsp:txXfrm>
        <a:off x="29271" y="4135481"/>
        <a:ext cx="4941582" cy="5410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DA694-49A5-4488-B4F4-076C1D3D850C}">
      <dsp:nvSpPr>
        <dsp:cNvPr id="0" name=""/>
        <dsp:cNvSpPr/>
      </dsp:nvSpPr>
      <dsp:spPr>
        <a:xfrm>
          <a:off x="109981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82D68-2107-447B-AD7F-8FEA25B9B327}">
      <dsp:nvSpPr>
        <dsp:cNvPr id="0" name=""/>
        <dsp:cNvSpPr/>
      </dsp:nvSpPr>
      <dsp:spPr>
        <a:xfrm>
          <a:off x="8506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Hoàn thành website với đầy đủ chức năng bán hàng.</a:t>
          </a:r>
        </a:p>
      </dsp:txBody>
      <dsp:txXfrm>
        <a:off x="85060" y="2776702"/>
        <a:ext cx="3690000" cy="720000"/>
      </dsp:txXfrm>
    </dsp:sp>
    <dsp:sp modelId="{1089D131-FC13-41EA-9E25-BD662917247C}">
      <dsp:nvSpPr>
        <dsp:cNvPr id="0" name=""/>
        <dsp:cNvSpPr/>
      </dsp:nvSpPr>
      <dsp:spPr>
        <a:xfrm>
          <a:off x="543556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FBBDF-5119-4406-8C18-C9B100DA0185}">
      <dsp:nvSpPr>
        <dsp:cNvPr id="0" name=""/>
        <dsp:cNvSpPr/>
      </dsp:nvSpPr>
      <dsp:spPr>
        <a:xfrm>
          <a:off x="442081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Hướng phát triển: tích hợp thanh toán VNPay, quản lý giao hàng, ứng dụng mobile.</a:t>
          </a:r>
        </a:p>
      </dsp:txBody>
      <dsp:txXfrm>
        <a:off x="4420810" y="2776702"/>
        <a:ext cx="369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000">
              <a:schemeClr val="tx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3338"/>
            <a:ext cx="6858000" cy="3274592"/>
          </a:xfrm>
        </p:spPr>
        <p:txBody>
          <a:bodyPr anchor="ctr">
            <a:normAutofit/>
          </a:bodyPr>
          <a:lstStyle/>
          <a:p>
            <a:r>
              <a:rPr lang="en-US" sz="5800" dirty="0"/>
              <a:t>XÂY DỰNG WEBSITE BÁN TRÁI CÂY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514052"/>
            <a:ext cx="6858000" cy="65191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Sinh </a:t>
            </a:r>
            <a:r>
              <a:rPr lang="en-US" sz="1400" b="1" dirty="0" err="1">
                <a:solidFill>
                  <a:schemeClr val="tx1"/>
                </a:solidFill>
              </a:rPr>
              <a:t>viên</a:t>
            </a:r>
            <a:r>
              <a:rPr lang="en-US" sz="1400" b="1" dirty="0">
                <a:solidFill>
                  <a:schemeClr val="tx1"/>
                </a:solidFill>
              </a:rPr>
              <a:t>: Nguyễn Hoàng Tiến Đạt – Đặng Minh Nhật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MSSV: 1150080011 – 1150080029</a:t>
            </a:r>
          </a:p>
          <a:p>
            <a:pPr>
              <a:lnSpc>
                <a:spcPct val="90000"/>
              </a:lnSpc>
            </a:pPr>
            <a:r>
              <a:rPr lang="en-US" sz="1400" b="1" dirty="0" err="1">
                <a:solidFill>
                  <a:schemeClr val="tx1"/>
                </a:solidFill>
              </a:rPr>
              <a:t>Lớp</a:t>
            </a:r>
            <a:r>
              <a:rPr lang="en-US" sz="1400" b="1" dirty="0">
                <a:solidFill>
                  <a:schemeClr val="tx1"/>
                </a:solidFill>
              </a:rPr>
              <a:t>: 11_ĐH_CNPM1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GVHD: </a:t>
            </a:r>
            <a:r>
              <a:rPr lang="en-US" sz="1400" b="1" dirty="0" err="1">
                <a:solidFill>
                  <a:schemeClr val="tx1"/>
                </a:solidFill>
              </a:rPr>
              <a:t>ThS</a:t>
            </a:r>
            <a:r>
              <a:rPr lang="en-US" sz="1400" b="1" dirty="0">
                <a:solidFill>
                  <a:schemeClr val="tx1"/>
                </a:solidFill>
              </a:rPr>
              <a:t>. Phạm </a:t>
            </a:r>
            <a:r>
              <a:rPr lang="en-US" sz="1400" b="1" dirty="0" err="1">
                <a:solidFill>
                  <a:schemeClr val="tx1"/>
                </a:solidFill>
              </a:rPr>
              <a:t>Trọng</a:t>
            </a:r>
            <a:r>
              <a:rPr lang="en-US" sz="1400" b="1" dirty="0">
                <a:solidFill>
                  <a:schemeClr val="tx1"/>
                </a:solidFill>
              </a:rPr>
              <a:t> Huynh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Phân rã công việc (WBS)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30F812-E03E-9C33-85D5-CD6F72B7C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76802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F0179-5C0E-C5F9-C3D1-CD3B117B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 err="1">
                <a:solidFill>
                  <a:srgbClr val="FFFFFF"/>
                </a:solidFill>
              </a:rPr>
              <a:t>Sơ</a:t>
            </a:r>
            <a:r>
              <a:rPr lang="en-US" sz="3500" dirty="0">
                <a:solidFill>
                  <a:srgbClr val="FFFFFF"/>
                </a:solidFill>
              </a:rPr>
              <a:t> </a:t>
            </a:r>
            <a:r>
              <a:rPr lang="en-US" sz="3500" dirty="0" err="1">
                <a:solidFill>
                  <a:srgbClr val="FFFFFF"/>
                </a:solidFill>
              </a:rPr>
              <a:t>đồ</a:t>
            </a:r>
            <a:r>
              <a:rPr lang="en-US" sz="3500" dirty="0">
                <a:solidFill>
                  <a:srgbClr val="FFFFFF"/>
                </a:solidFill>
              </a:rPr>
              <a:t> Gantt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F4C16-1518-FDD5-A985-06D46404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2" y="1885280"/>
            <a:ext cx="8023123" cy="37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0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936DC-4C45-0140-7071-C6669716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Demo </a:t>
            </a:r>
            <a:r>
              <a:rPr lang="en-US" sz="3500" dirty="0" err="1">
                <a:solidFill>
                  <a:srgbClr val="FFFFFF"/>
                </a:solidFill>
              </a:rPr>
              <a:t>dự</a:t>
            </a:r>
            <a:r>
              <a:rPr lang="en-US" sz="3500" dirty="0">
                <a:solidFill>
                  <a:srgbClr val="FFFFFF"/>
                </a:solidFill>
              </a:rPr>
              <a:t> </a:t>
            </a:r>
            <a:r>
              <a:rPr lang="en-US" sz="3500" dirty="0" err="1">
                <a:solidFill>
                  <a:srgbClr val="FFFFFF"/>
                </a:solidFill>
              </a:rPr>
              <a:t>án</a:t>
            </a:r>
            <a:endParaRPr lang="en-US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51E8-6E27-7B08-8A4D-17E10542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483533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vi-VN" sz="3500">
                <a:solidFill>
                  <a:srgbClr val="FFFFFF"/>
                </a:solidFill>
              </a:rPr>
              <a:t>Kết luận và định hướng phát triển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991AD2-E790-89D5-C538-734BE962B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04354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7A1BF-B642-49DC-6AB1-69920B7B0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Trang chủ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38EF5-2E53-795F-4A12-9A1E14D4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5" y="1966293"/>
            <a:ext cx="828308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14E94-557F-34C0-BF18-9543ABF5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Trang đăng nhập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52C7F-125E-E54F-8A1D-76BFA210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3" y="1966293"/>
            <a:ext cx="83217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86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12EAC-38C4-BED0-AE0D-5C5A4E81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Trang đăng ký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CBB89-E0D9-485C-7A17-8ACF603C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5" y="1966293"/>
            <a:ext cx="828308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8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A2B6E-3423-176E-6389-1E470EFD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Trang giỏ hàng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96106-9511-1B2E-9F28-B9CF5517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769350"/>
            <a:ext cx="8495662" cy="2846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46628-A73B-6E62-F14E-FABA4BB9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1" y="2769350"/>
            <a:ext cx="8401959" cy="284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9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9405C-457B-2C5A-B6C8-530ED384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Trang đơn hàng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60BD1-C7E0-801B-AAC6-311D20FB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3" y="1966293"/>
            <a:ext cx="83217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8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F2662-BBD9-CAEF-FDA6-EB1F3672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Trang báo cáo thống kê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9F500-CE67-6263-231E-545A5635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48" y="1966293"/>
            <a:ext cx="840030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07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Giới thiệu tổng quan dự án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6E4278D-5435-66D3-0F8B-AA2C443BF4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585002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ECC44-4C21-3A39-871C-136440C2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Trang quản lý tài khoản người dùng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A89CB-4618-703B-6A8C-53E98BF7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790589"/>
            <a:ext cx="8495662" cy="28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50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2E7B6-EE36-8700-38EB-7DDBCA34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Trang quản lý sản phẩm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DDF34-E534-F650-7B90-24D174B45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66" y="1966293"/>
            <a:ext cx="836086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74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C6046-913C-D898-C590-64A97B3F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Trang quản lý đơn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51154-5831-5326-0071-3E42F17B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737491"/>
            <a:ext cx="8495662" cy="2909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FA8BD-50A9-3732-AE2D-B8E9ACA8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8" y="2735845"/>
            <a:ext cx="8495661" cy="29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1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000">
              <a:schemeClr val="tx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293338"/>
            <a:ext cx="6858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CẢM ƠN THẦY VÀ CÁC BẠN ĐÃ LẮNG NGHE!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Lý do thực hiện dự án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6E074FD-88CB-14F5-C87A-9B2A522A76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866193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700"/>
              <a:t>Mục tiêu cụ thể của dự án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C0DA17-B42C-716E-46F9-28992EBB9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918585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460090"/>
            <a:ext cx="2563994" cy="698091"/>
          </a:xfrm>
        </p:spPr>
        <p:txBody>
          <a:bodyPr anchor="ctr">
            <a:normAutofit/>
          </a:bodyPr>
          <a:lstStyle/>
          <a:p>
            <a:r>
              <a:rPr lang="en-US" sz="2800" dirty="0"/>
              <a:t>Phạm vi </a:t>
            </a:r>
            <a:r>
              <a:rPr lang="en-US" sz="2800" dirty="0" err="1"/>
              <a:t>dự</a:t>
            </a:r>
            <a:r>
              <a:rPr lang="en-US" sz="2800" dirty="0"/>
              <a:t> </a:t>
            </a:r>
            <a:r>
              <a:rPr lang="en-US" sz="2800" dirty="0" err="1"/>
              <a:t>án</a:t>
            </a:r>
            <a:endParaRPr lang="en-US" sz="28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B91EAC-0F80-DEB4-EC85-836DD69049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537193"/>
              </p:ext>
            </p:extLst>
          </p:nvPr>
        </p:nvGraphicFramePr>
        <p:xfrm>
          <a:off x="3486013" y="640823"/>
          <a:ext cx="5175384" cy="2112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9730E3-3E1B-5C6A-F3E0-E1BE239D0E0C}"/>
              </a:ext>
            </a:extLst>
          </p:cNvPr>
          <p:cNvSpPr txBox="1"/>
          <p:nvPr/>
        </p:nvSpPr>
        <p:spPr>
          <a:xfrm>
            <a:off x="636399" y="4031037"/>
            <a:ext cx="25639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Các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sản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phẩm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bàn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giao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chính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641BD-C1C9-253B-5589-E6B241C8E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013" y="3320379"/>
            <a:ext cx="3449815" cy="29702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608347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3540" y="556079"/>
            <a:ext cx="6858004" cy="5745847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-1"/>
            <a:ext cx="6088748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1301556" y="1609025"/>
            <a:ext cx="5005754" cy="3754316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3E2E-5905-EB29-3D1D-677D7E97E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61" y="857251"/>
            <a:ext cx="4664686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Sơ đồ Use Case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4354178"/>
            <a:ext cx="6088747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5BD6F5B-24C6-B605-4B00-EDF871C1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3640" y="457200"/>
            <a:ext cx="21545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19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Cột mốc thời gian chính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D56D7D-BE6E-DC59-E6E0-856CB9522C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54101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90D19-08B3-A833-B85B-D726B386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Các cột mốc thời gian chính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A911D-7903-751B-6EC6-05B6FA22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00" y="467208"/>
            <a:ext cx="5212753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3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Các vấn đề và rủi ro chính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8DFB00-9CC9-E532-9A79-956FA6DD5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45178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591</TotalTime>
  <Words>516</Words>
  <Application>Microsoft Office PowerPoint</Application>
  <PresentationFormat>On-screen Show (4:3)</PresentationFormat>
  <Paragraphs>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XÂY DỰNG WEBSITE BÁN TRÁI CÂY</vt:lpstr>
      <vt:lpstr>Giới thiệu tổng quan dự án</vt:lpstr>
      <vt:lpstr>Lý do thực hiện dự án</vt:lpstr>
      <vt:lpstr>Mục tiêu cụ thể của dự án</vt:lpstr>
      <vt:lpstr>Phạm vi dự án</vt:lpstr>
      <vt:lpstr>Sơ đồ Use Case</vt:lpstr>
      <vt:lpstr>Cột mốc thời gian chính</vt:lpstr>
      <vt:lpstr>Các cột mốc thời gian chính</vt:lpstr>
      <vt:lpstr>Các vấn đề và rủi ro chính</vt:lpstr>
      <vt:lpstr>Phân rã công việc (WBS)</vt:lpstr>
      <vt:lpstr>Sơ đồ Gantt</vt:lpstr>
      <vt:lpstr>Demo dự án</vt:lpstr>
      <vt:lpstr>Kết luận và định hướng phát triển</vt:lpstr>
      <vt:lpstr>Trang chủ</vt:lpstr>
      <vt:lpstr>Trang đăng nhập</vt:lpstr>
      <vt:lpstr>Trang đăng ký</vt:lpstr>
      <vt:lpstr>Trang giỏ hàng</vt:lpstr>
      <vt:lpstr>Trang đơn hàng</vt:lpstr>
      <vt:lpstr>Trang báo cáo thống kê</vt:lpstr>
      <vt:lpstr>Trang quản lý tài khoản người dùng</vt:lpstr>
      <vt:lpstr>Trang quản lý sản phẩm</vt:lpstr>
      <vt:lpstr>Trang quản lý đơn hàng</vt:lpstr>
      <vt:lpstr>CẢM ƠN THẦY VÀ CÁC BẠN ĐÃ LẮNG NGHE!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dat</cp:lastModifiedBy>
  <cp:revision>17</cp:revision>
  <dcterms:created xsi:type="dcterms:W3CDTF">2013-01-27T09:14:16Z</dcterms:created>
  <dcterms:modified xsi:type="dcterms:W3CDTF">2025-10-26T19:26:18Z</dcterms:modified>
  <cp:category/>
</cp:coreProperties>
</file>